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1"/>
  </p:notesMasterIdLst>
  <p:handoutMasterIdLst>
    <p:handoutMasterId r:id="rId22"/>
  </p:handoutMasterIdLst>
  <p:sldIdLst>
    <p:sldId id="267" r:id="rId5"/>
    <p:sldId id="268" r:id="rId6"/>
    <p:sldId id="269" r:id="rId7"/>
    <p:sldId id="271" r:id="rId8"/>
    <p:sldId id="262" r:id="rId9"/>
    <p:sldId id="279" r:id="rId10"/>
    <p:sldId id="278" r:id="rId11"/>
    <p:sldId id="272" r:id="rId12"/>
    <p:sldId id="280" r:id="rId13"/>
    <p:sldId id="281" r:id="rId14"/>
    <p:sldId id="282" r:id="rId15"/>
    <p:sldId id="273" r:id="rId16"/>
    <p:sldId id="274" r:id="rId17"/>
    <p:sldId id="275" r:id="rId18"/>
    <p:sldId id="276" r:id="rId19"/>
    <p:sldId id="257" r:id="rId2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52" autoAdjust="0"/>
  </p:normalViewPr>
  <p:slideViewPr>
    <p:cSldViewPr snapToGrid="0">
      <p:cViewPr varScale="1">
        <p:scale>
          <a:sx n="49" d="100"/>
          <a:sy n="49" d="100"/>
        </p:scale>
        <p:origin x="36" y="456"/>
      </p:cViewPr>
      <p:guideLst/>
    </p:cSldViewPr>
  </p:slideViewPr>
  <p:notesTextViewPr>
    <p:cViewPr>
      <p:scale>
        <a:sx n="1" d="1"/>
        <a:sy n="1" d="1"/>
      </p:scale>
      <p:origin x="0" y="0"/>
    </p:cViewPr>
  </p:notesTextViewPr>
  <p:notesViewPr>
    <p:cSldViewPr snapToGrid="0">
      <p:cViewPr varScale="1">
        <p:scale>
          <a:sx n="77" d="100"/>
          <a:sy n="77" d="100"/>
        </p:scale>
        <p:origin x="3912"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194FFE89-DD1A-434A-B46E-FC01616819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posición de fecha 2">
            <a:extLst>
              <a:ext uri="{FF2B5EF4-FFF2-40B4-BE49-F238E27FC236}">
                <a16:creationId xmlns:a16="http://schemas.microsoft.com/office/drawing/2014/main" id="{705BBA22-1009-4062-B497-20D4D1F420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C358C0-C44C-498D-A1E1-DE48B4230B7D}" type="datetime1">
              <a:rPr lang="es-ES" smtClean="0"/>
              <a:t>23/08/2020</a:t>
            </a:fld>
            <a:endParaRPr lang="es-ES" dirty="0"/>
          </a:p>
        </p:txBody>
      </p:sp>
      <p:sp>
        <p:nvSpPr>
          <p:cNvPr id="4" name="Marcador de posición de pie de página 3">
            <a:extLst>
              <a:ext uri="{FF2B5EF4-FFF2-40B4-BE49-F238E27FC236}">
                <a16:creationId xmlns:a16="http://schemas.microsoft.com/office/drawing/2014/main" id="{265305A3-EF7C-4109-870C-75957F87F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A65183E6-2BF7-4148-8288-DCAD651FB9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FCA6C9-E2E2-4922-B1A7-E6462166C8C6}" type="slidenum">
              <a:rPr lang="es-ES" smtClean="0"/>
              <a:t>‹Nº›</a:t>
            </a:fld>
            <a:endParaRPr lang="es-ES"/>
          </a:p>
        </p:txBody>
      </p:sp>
    </p:spTree>
    <p:extLst>
      <p:ext uri="{BB962C8B-B14F-4D97-AF65-F5344CB8AC3E}">
        <p14:creationId xmlns:p14="http://schemas.microsoft.com/office/powerpoint/2010/main" val="3900596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92B87-2711-4A81-9AC1-A41D13AFD163}" type="datetime1">
              <a:rPr lang="es-ES" smtClean="0"/>
              <a:pPr/>
              <a:t>23/08/2020</a:t>
            </a:fld>
            <a:endParaRPr lang="es-ES"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C70E52-1238-4A7F-867E-2F90BFCA0D60}" type="slidenum">
              <a:rPr lang="es-ES" noProof="0" smtClean="0"/>
              <a:t>‹Nº›</a:t>
            </a:fld>
            <a:endParaRPr lang="es-ES" noProof="0"/>
          </a:p>
        </p:txBody>
      </p:sp>
    </p:spTree>
    <p:extLst>
      <p:ext uri="{BB962C8B-B14F-4D97-AF65-F5344CB8AC3E}">
        <p14:creationId xmlns:p14="http://schemas.microsoft.com/office/powerpoint/2010/main" val="353458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a:t>
            </a:fld>
            <a:endParaRPr lang="es-ES"/>
          </a:p>
        </p:txBody>
      </p:sp>
    </p:spTree>
    <p:extLst>
      <p:ext uri="{BB962C8B-B14F-4D97-AF65-F5344CB8AC3E}">
        <p14:creationId xmlns:p14="http://schemas.microsoft.com/office/powerpoint/2010/main" val="337945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10</a:t>
            </a:fld>
            <a:endParaRPr lang="es-ES"/>
          </a:p>
        </p:txBody>
      </p:sp>
    </p:spTree>
    <p:extLst>
      <p:ext uri="{BB962C8B-B14F-4D97-AF65-F5344CB8AC3E}">
        <p14:creationId xmlns:p14="http://schemas.microsoft.com/office/powerpoint/2010/main" val="234159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11</a:t>
            </a:fld>
            <a:endParaRPr lang="es-ES"/>
          </a:p>
        </p:txBody>
      </p:sp>
    </p:spTree>
    <p:extLst>
      <p:ext uri="{BB962C8B-B14F-4D97-AF65-F5344CB8AC3E}">
        <p14:creationId xmlns:p14="http://schemas.microsoft.com/office/powerpoint/2010/main" val="56729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12</a:t>
            </a:fld>
            <a:endParaRPr lang="es-ES"/>
          </a:p>
        </p:txBody>
      </p:sp>
    </p:spTree>
    <p:extLst>
      <p:ext uri="{BB962C8B-B14F-4D97-AF65-F5344CB8AC3E}">
        <p14:creationId xmlns:p14="http://schemas.microsoft.com/office/powerpoint/2010/main" val="242547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13</a:t>
            </a:fld>
            <a:endParaRPr lang="es-ES"/>
          </a:p>
        </p:txBody>
      </p:sp>
    </p:spTree>
    <p:extLst>
      <p:ext uri="{BB962C8B-B14F-4D97-AF65-F5344CB8AC3E}">
        <p14:creationId xmlns:p14="http://schemas.microsoft.com/office/powerpoint/2010/main" val="200947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14</a:t>
            </a:fld>
            <a:endParaRPr lang="es-ES"/>
          </a:p>
        </p:txBody>
      </p:sp>
    </p:spTree>
    <p:extLst>
      <p:ext uri="{BB962C8B-B14F-4D97-AF65-F5344CB8AC3E}">
        <p14:creationId xmlns:p14="http://schemas.microsoft.com/office/powerpoint/2010/main" val="1779021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15</a:t>
            </a:fld>
            <a:endParaRPr lang="es-ES"/>
          </a:p>
        </p:txBody>
      </p:sp>
    </p:spTree>
    <p:extLst>
      <p:ext uri="{BB962C8B-B14F-4D97-AF65-F5344CB8AC3E}">
        <p14:creationId xmlns:p14="http://schemas.microsoft.com/office/powerpoint/2010/main" val="2700202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16</a:t>
            </a:fld>
            <a:endParaRPr lang="es-ES"/>
          </a:p>
        </p:txBody>
      </p:sp>
    </p:spTree>
    <p:extLst>
      <p:ext uri="{BB962C8B-B14F-4D97-AF65-F5344CB8AC3E}">
        <p14:creationId xmlns:p14="http://schemas.microsoft.com/office/powerpoint/2010/main" val="400010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2</a:t>
            </a:fld>
            <a:endParaRPr lang="es-ES"/>
          </a:p>
        </p:txBody>
      </p:sp>
    </p:spTree>
    <p:extLst>
      <p:ext uri="{BB962C8B-B14F-4D97-AF65-F5344CB8AC3E}">
        <p14:creationId xmlns:p14="http://schemas.microsoft.com/office/powerpoint/2010/main" val="424006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3</a:t>
            </a:fld>
            <a:endParaRPr lang="es-ES"/>
          </a:p>
        </p:txBody>
      </p:sp>
    </p:spTree>
    <p:extLst>
      <p:ext uri="{BB962C8B-B14F-4D97-AF65-F5344CB8AC3E}">
        <p14:creationId xmlns:p14="http://schemas.microsoft.com/office/powerpoint/2010/main" val="55906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4</a:t>
            </a:fld>
            <a:endParaRPr lang="es-ES"/>
          </a:p>
        </p:txBody>
      </p:sp>
    </p:spTree>
    <p:extLst>
      <p:ext uri="{BB962C8B-B14F-4D97-AF65-F5344CB8AC3E}">
        <p14:creationId xmlns:p14="http://schemas.microsoft.com/office/powerpoint/2010/main" val="71381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5</a:t>
            </a:fld>
            <a:endParaRPr lang="es-ES"/>
          </a:p>
        </p:txBody>
      </p:sp>
    </p:spTree>
    <p:extLst>
      <p:ext uri="{BB962C8B-B14F-4D97-AF65-F5344CB8AC3E}">
        <p14:creationId xmlns:p14="http://schemas.microsoft.com/office/powerpoint/2010/main" val="224165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6</a:t>
            </a:fld>
            <a:endParaRPr lang="es-ES"/>
          </a:p>
        </p:txBody>
      </p:sp>
    </p:spTree>
    <p:extLst>
      <p:ext uri="{BB962C8B-B14F-4D97-AF65-F5344CB8AC3E}">
        <p14:creationId xmlns:p14="http://schemas.microsoft.com/office/powerpoint/2010/main" val="15506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7</a:t>
            </a:fld>
            <a:endParaRPr lang="es-ES"/>
          </a:p>
        </p:txBody>
      </p:sp>
    </p:spTree>
    <p:extLst>
      <p:ext uri="{BB962C8B-B14F-4D97-AF65-F5344CB8AC3E}">
        <p14:creationId xmlns:p14="http://schemas.microsoft.com/office/powerpoint/2010/main" val="62810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8</a:t>
            </a:fld>
            <a:endParaRPr lang="es-ES"/>
          </a:p>
        </p:txBody>
      </p:sp>
    </p:spTree>
    <p:extLst>
      <p:ext uri="{BB962C8B-B14F-4D97-AF65-F5344CB8AC3E}">
        <p14:creationId xmlns:p14="http://schemas.microsoft.com/office/powerpoint/2010/main" val="1798472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C70E52-1238-4A7F-867E-2F90BFCA0D60}" type="slidenum">
              <a:rPr lang="es-ES" smtClean="0"/>
              <a:t>9</a:t>
            </a:fld>
            <a:endParaRPr lang="es-ES"/>
          </a:p>
        </p:txBody>
      </p:sp>
    </p:spTree>
    <p:extLst>
      <p:ext uri="{BB962C8B-B14F-4D97-AF65-F5344CB8AC3E}">
        <p14:creationId xmlns:p14="http://schemas.microsoft.com/office/powerpoint/2010/main" val="927400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ítulo y contenido">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0"/>
            <a:ext cx="10840914" cy="1260000"/>
          </a:xfrm>
        </p:spPr>
        <p:txBody>
          <a:bodyPr rtlCol="0" anchor="ctr" anchorCtr="0">
            <a:normAutofit/>
          </a:bodyPr>
          <a:lstStyle>
            <a:lvl1pPr>
              <a:defRPr sz="3000"/>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685801" y="1869601"/>
            <a:ext cx="10840914" cy="3921600"/>
          </a:xfrm>
        </p:spPr>
        <p:txBody>
          <a:bodyPr rtlCol="0" anchor="t" anchorCtr="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7DA84119-8240-4845-BD01-2786B6976425}" type="datetime1">
              <a:rPr lang="es-ES" noProof="0" smtClean="0"/>
              <a:t>23/08/2020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cxnSp>
        <p:nvCxnSpPr>
          <p:cNvPr id="8" name="Conector recto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1"/>
            <a:ext cx="10840913" cy="3124199"/>
          </a:xfrm>
        </p:spPr>
        <p:txBody>
          <a:bodyPr rtlCol="0" anchor="ctr">
            <a:normAutofit/>
          </a:bodyPr>
          <a:lstStyle>
            <a:lvl1pPr algn="l">
              <a:defRPr sz="3000" b="0" cap="none"/>
            </a:lvl1pPr>
          </a:lstStyle>
          <a:p>
            <a:pPr rtl="0"/>
            <a:r>
              <a:rPr lang="es-ES" noProof="0"/>
              <a:t>HAGA CLIC PARA EDITAR EL ESTILO DEL TÍTULO DEL PATRÓN</a:t>
            </a:r>
          </a:p>
        </p:txBody>
      </p:sp>
      <p:sp>
        <p:nvSpPr>
          <p:cNvPr id="3" name="Marcador de posición de texto 2"/>
          <p:cNvSpPr>
            <a:spLocks noGrp="1"/>
          </p:cNvSpPr>
          <p:nvPr>
            <p:ph type="body" idx="1" hasCustomPrompt="1"/>
          </p:nvPr>
        </p:nvSpPr>
        <p:spPr>
          <a:xfrm>
            <a:off x="685800" y="3733800"/>
            <a:ext cx="10840914" cy="2057400"/>
          </a:xfrm>
        </p:spPr>
        <p:txBody>
          <a:bodyPr rtlCol="0"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8751CC07-C6EA-4B19-B21B-F21CD960CB05}" type="datetime1">
              <a:rPr lang="es-ES" noProof="0" smtClean="0"/>
              <a:t>23/08/2020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38332635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0"/>
            <a:ext cx="10840914" cy="1260000"/>
          </a:xfrm>
        </p:spPr>
        <p:txBody>
          <a:bodyPr rtlCol="0">
            <a:normAutofit/>
          </a:bodyPr>
          <a:lstStyle>
            <a:lvl1pPr>
              <a:defRPr sz="3000"/>
            </a:lvl1pPr>
          </a:lstStyle>
          <a:p>
            <a:pPr rtl="0"/>
            <a:r>
              <a:rPr lang="es-ES" noProof="0" smtClean="0"/>
              <a:t>Haga clic para modificar el estilo de título del patrón</a:t>
            </a:r>
            <a:endParaRPr lang="es-ES" noProof="0"/>
          </a:p>
        </p:txBody>
      </p:sp>
      <p:sp>
        <p:nvSpPr>
          <p:cNvPr id="3" name="Marcador de posición de fecha 2"/>
          <p:cNvSpPr>
            <a:spLocks noGrp="1"/>
          </p:cNvSpPr>
          <p:nvPr>
            <p:ph type="dt" sz="half" idx="10"/>
          </p:nvPr>
        </p:nvSpPr>
        <p:spPr/>
        <p:txBody>
          <a:bodyPr rtlCol="0"/>
          <a:lstStyle/>
          <a:p>
            <a:pPr rtl="0"/>
            <a:fld id="{0D155427-7CF5-4CF7-B6B0-39C2418E56E7}" type="datetime1">
              <a:rPr lang="es-ES" noProof="0" smtClean="0"/>
              <a:t>23/08/2020</a:t>
            </a:fld>
            <a:endParaRPr lang="es-ES" noProof="0"/>
          </a:p>
        </p:txBody>
      </p:sp>
      <p:sp>
        <p:nvSpPr>
          <p:cNvPr id="4" name="Marcador de posición de pie de página 3"/>
          <p:cNvSpPr>
            <a:spLocks noGrp="1"/>
          </p:cNvSpPr>
          <p:nvPr>
            <p:ph type="ftr" sz="quarter" idx="11"/>
          </p:nvPr>
        </p:nvSpPr>
        <p:spPr/>
        <p:txBody>
          <a:bodyPr rtlCol="0"/>
          <a:lstStyle/>
          <a:p>
            <a:pPr rtl="0"/>
            <a:r>
              <a:rPr lang="es-ES" noProof="0"/>
              <a:t>Agregar un pie de página</a:t>
            </a:r>
          </a:p>
        </p:txBody>
      </p:sp>
      <p:sp>
        <p:nvSpPr>
          <p:cNvPr id="5" name="Marcador de posición de número de diapositiva 4"/>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151064991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Marcador de posición de fecha 1"/>
          <p:cNvSpPr>
            <a:spLocks noGrp="1"/>
          </p:cNvSpPr>
          <p:nvPr>
            <p:ph type="dt" sz="half" idx="10"/>
          </p:nvPr>
        </p:nvSpPr>
        <p:spPr/>
        <p:txBody>
          <a:bodyPr rtlCol="0"/>
          <a:lstStyle/>
          <a:p>
            <a:pPr rtl="0"/>
            <a:fld id="{C5547786-EEBE-4706-ACD9-FE928A10B11B}" type="datetime1">
              <a:rPr lang="es-ES" noProof="0" smtClean="0"/>
              <a:t>23/08/2020</a:t>
            </a:fld>
            <a:endParaRPr lang="es-ES" noProof="0"/>
          </a:p>
        </p:txBody>
      </p:sp>
      <p:sp>
        <p:nvSpPr>
          <p:cNvPr id="3" name="Marcador de posición de pie de página 2"/>
          <p:cNvSpPr>
            <a:spLocks noGrp="1"/>
          </p:cNvSpPr>
          <p:nvPr>
            <p:ph type="ftr" sz="quarter" idx="11"/>
          </p:nvPr>
        </p:nvSpPr>
        <p:spPr/>
        <p:txBody>
          <a:bodyPr rtlCol="0"/>
          <a:lstStyle/>
          <a:p>
            <a:pPr rtl="0"/>
            <a:r>
              <a:rPr lang="es-ES" noProof="0"/>
              <a:t>Agregar un pie de página</a:t>
            </a:r>
          </a:p>
        </p:txBody>
      </p:sp>
      <p:sp>
        <p:nvSpPr>
          <p:cNvPr id="4" name="Marcador de posición de número de diapositiva 3"/>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245370658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Imagen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ítulo 1"/>
          <p:cNvSpPr>
            <a:spLocks noGrp="1"/>
          </p:cNvSpPr>
          <p:nvPr>
            <p:ph type="ctrTitle"/>
          </p:nvPr>
        </p:nvSpPr>
        <p:spPr>
          <a:xfrm>
            <a:off x="2476500" y="2716272"/>
            <a:ext cx="8683625" cy="2421464"/>
          </a:xfrm>
        </p:spPr>
        <p:txBody>
          <a:bodyPr rtlCol="0" anchor="b">
            <a:normAutofit/>
          </a:bodyPr>
          <a:lstStyle>
            <a:lvl1pPr algn="r">
              <a:defRPr sz="4800">
                <a:effectLst/>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2476500" y="5137736"/>
            <a:ext cx="8683625" cy="732840"/>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8932558" y="5870575"/>
            <a:ext cx="1600200" cy="377825"/>
          </a:xfrm>
        </p:spPr>
        <p:txBody>
          <a:bodyPr rtlCol="0"/>
          <a:lstStyle/>
          <a:p>
            <a:pPr rtl="0"/>
            <a:fld id="{C03DAB1D-FF88-4B1F-9694-673F0907BE82}" type="datetime1">
              <a:rPr lang="es-ES" noProof="0" smtClean="0"/>
              <a:t>23/08/2020</a:t>
            </a:fld>
            <a:endParaRPr lang="es-ES" noProof="0"/>
          </a:p>
        </p:txBody>
      </p:sp>
      <p:sp>
        <p:nvSpPr>
          <p:cNvPr id="5" name="Marcador de posición de pie de página 4"/>
          <p:cNvSpPr>
            <a:spLocks noGrp="1"/>
          </p:cNvSpPr>
          <p:nvPr>
            <p:ph type="ftr" sz="quarter" idx="11"/>
          </p:nvPr>
        </p:nvSpPr>
        <p:spPr>
          <a:xfrm>
            <a:off x="3962399" y="5870575"/>
            <a:ext cx="4893958" cy="377825"/>
          </a:xfrm>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a:xfrm>
            <a:off x="10608958" y="5870575"/>
            <a:ext cx="551167" cy="377825"/>
          </a:xfrm>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p:nvPr>
        </p:nvSpPr>
        <p:spPr>
          <a:xfrm>
            <a:off x="552450" y="1874308"/>
            <a:ext cx="3814235" cy="1260000"/>
          </a:xfrm>
        </p:spPr>
        <p:txBody>
          <a:bodyPr rtlCol="0" anchor="ctr" anchorCtr="0">
            <a:noAutofit/>
          </a:bodyPr>
          <a:lstStyle>
            <a:lvl1pPr algn="r">
              <a:defRPr sz="3000" b="0"/>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4648200" y="0"/>
            <a:ext cx="7543800" cy="6856214"/>
          </a:xfrm>
        </p:spPr>
        <p:txBody>
          <a:bodyPr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52450" y="3134308"/>
            <a:ext cx="3814235" cy="2016600"/>
          </a:xfrm>
        </p:spPr>
        <p:txBody>
          <a:bodyPr rtlCol="0"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CBE7047D-2722-4D09-999A-DD62A657ADBF}" type="datetime1">
              <a:rPr lang="es-ES" noProof="0" smtClean="0"/>
              <a:t>23/08/2020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Agregar un pie de página</a:t>
            </a:r>
          </a:p>
        </p:txBody>
      </p:sp>
      <p:sp>
        <p:nvSpPr>
          <p:cNvPr id="7" name="Marcador de posición de número de diapositiva 6"/>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200633881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y descripción de título">
    <p:spTree>
      <p:nvGrpSpPr>
        <p:cNvPr id="1" name=""/>
        <p:cNvGrpSpPr/>
        <p:nvPr/>
      </p:nvGrpSpPr>
      <p:grpSpPr>
        <a:xfrm>
          <a:off x="0" y="0"/>
          <a:ext cx="0" cy="0"/>
          <a:chOff x="0" y="0"/>
          <a:chExt cx="0" cy="0"/>
        </a:xfrm>
      </p:grpSpPr>
      <p:pic>
        <p:nvPicPr>
          <p:cNvPr id="11" name="Imagen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840914" cy="1260000"/>
          </a:xfrm>
        </p:spPr>
        <p:txBody>
          <a:bodyPr rtlCol="0" anchor="ctr" anchorCtr="0">
            <a:normAutofit/>
          </a:bodyPr>
          <a:lstStyle>
            <a:lvl1pPr>
              <a:defRPr sz="3000"/>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685799" y="1881824"/>
            <a:ext cx="10840914" cy="1032826"/>
          </a:xfrm>
        </p:spPr>
        <p:txBody>
          <a:bodyPr rtlCol="0"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7" name="Marcador de posición de fecha 6"/>
          <p:cNvSpPr>
            <a:spLocks noGrp="1"/>
          </p:cNvSpPr>
          <p:nvPr>
            <p:ph type="dt" sz="half" idx="10"/>
          </p:nvPr>
        </p:nvSpPr>
        <p:spPr/>
        <p:txBody>
          <a:bodyPr rtlCol="0"/>
          <a:lstStyle/>
          <a:p>
            <a:pPr rtl="0"/>
            <a:fld id="{A59E33FB-4060-4D94-A6F0-5780C0264376}" type="datetime1">
              <a:rPr lang="es-ES" noProof="0" smtClean="0"/>
              <a:t>23/08/2020</a:t>
            </a:fld>
            <a:endParaRPr lang="es-ES" noProof="0"/>
          </a:p>
        </p:txBody>
      </p:sp>
      <p:sp>
        <p:nvSpPr>
          <p:cNvPr id="8" name="Marcador de posición de pie de página 7"/>
          <p:cNvSpPr>
            <a:spLocks noGrp="1"/>
          </p:cNvSpPr>
          <p:nvPr>
            <p:ph type="ftr" sz="quarter" idx="11"/>
          </p:nvPr>
        </p:nvSpPr>
        <p:spPr/>
        <p:txBody>
          <a:bodyPr rtlCol="0"/>
          <a:lstStyle/>
          <a:p>
            <a:pPr rtl="0"/>
            <a:r>
              <a:rPr lang="es-ES" noProof="0"/>
              <a:t>Agregar un pie de página</a:t>
            </a:r>
          </a:p>
        </p:txBody>
      </p:sp>
      <p:sp>
        <p:nvSpPr>
          <p:cNvPr id="6" name="Marcador de texto 5">
            <a:extLst>
              <a:ext uri="{FF2B5EF4-FFF2-40B4-BE49-F238E27FC236}">
                <a16:creationId xmlns:a16="http://schemas.microsoft.com/office/drawing/2014/main" id="{B47DAE59-9D63-4159-8F3E-560C31F19A89}"/>
              </a:ext>
            </a:extLst>
          </p:cNvPr>
          <p:cNvSpPr>
            <a:spLocks noGrp="1"/>
          </p:cNvSpPr>
          <p:nvPr>
            <p:ph type="body" sz="quarter" idx="14" hasCustomPrompt="1"/>
          </p:nvPr>
        </p:nvSpPr>
        <p:spPr>
          <a:xfrm>
            <a:off x="1216192"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es-ES" noProof="0"/>
              <a:t>Editar estilos de texto del patrón</a:t>
            </a:r>
          </a:p>
        </p:txBody>
      </p:sp>
      <p:sp>
        <p:nvSpPr>
          <p:cNvPr id="9" name="Marcador de posición de número de diapositiva 8"/>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
        <p:nvSpPr>
          <p:cNvPr id="12" name="Marcador de posición de texto 2">
            <a:extLst>
              <a:ext uri="{FF2B5EF4-FFF2-40B4-BE49-F238E27FC236}">
                <a16:creationId xmlns:a16="http://schemas.microsoft.com/office/drawing/2014/main" id="{4249143D-80A5-4E4C-BBFD-F253500CE226}"/>
              </a:ext>
            </a:extLst>
          </p:cNvPr>
          <p:cNvSpPr>
            <a:spLocks noGrp="1"/>
          </p:cNvSpPr>
          <p:nvPr>
            <p:ph type="body" idx="13" hasCustomPrompt="1"/>
          </p:nvPr>
        </p:nvSpPr>
        <p:spPr>
          <a:xfrm>
            <a:off x="685799" y="2914650"/>
            <a:ext cx="10840914" cy="502126"/>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texto 5">
            <a:extLst>
              <a:ext uri="{FF2B5EF4-FFF2-40B4-BE49-F238E27FC236}">
                <a16:creationId xmlns:a16="http://schemas.microsoft.com/office/drawing/2014/main" id="{B06123F0-984B-4EF8-9945-3621C401B7AD}"/>
              </a:ext>
            </a:extLst>
          </p:cNvPr>
          <p:cNvSpPr>
            <a:spLocks noGrp="1"/>
          </p:cNvSpPr>
          <p:nvPr>
            <p:ph type="body" sz="quarter" idx="17" hasCustomPrompt="1"/>
          </p:nvPr>
        </p:nvSpPr>
        <p:spPr>
          <a:xfrm>
            <a:off x="7465366"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es-ES" noProof="0"/>
              <a:t>Editar estilos de texto del patrón</a:t>
            </a:r>
          </a:p>
        </p:txBody>
      </p:sp>
      <p:sp>
        <p:nvSpPr>
          <p:cNvPr id="21" name="Marcador de texto 5">
            <a:extLst>
              <a:ext uri="{FF2B5EF4-FFF2-40B4-BE49-F238E27FC236}">
                <a16:creationId xmlns:a16="http://schemas.microsoft.com/office/drawing/2014/main" id="{A669C074-A9BE-4B07-ACEE-3B34AAC8B9E7}"/>
              </a:ext>
            </a:extLst>
          </p:cNvPr>
          <p:cNvSpPr>
            <a:spLocks noGrp="1"/>
          </p:cNvSpPr>
          <p:nvPr>
            <p:ph type="body" sz="quarter" idx="18" hasCustomPrompt="1"/>
          </p:nvPr>
        </p:nvSpPr>
        <p:spPr>
          <a:xfrm>
            <a:off x="9548424"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es-ES" noProof="0"/>
              <a:t>Editar estilos de texto del patrón</a:t>
            </a:r>
          </a:p>
        </p:txBody>
      </p:sp>
      <p:sp>
        <p:nvSpPr>
          <p:cNvPr id="19" name="Marcador de texto 5">
            <a:extLst>
              <a:ext uri="{FF2B5EF4-FFF2-40B4-BE49-F238E27FC236}">
                <a16:creationId xmlns:a16="http://schemas.microsoft.com/office/drawing/2014/main" id="{84A40D78-D6DD-41A7-A132-9D48DF8649A9}"/>
              </a:ext>
            </a:extLst>
          </p:cNvPr>
          <p:cNvSpPr>
            <a:spLocks noGrp="1"/>
          </p:cNvSpPr>
          <p:nvPr>
            <p:ph type="body" sz="quarter" idx="16" hasCustomPrompt="1"/>
          </p:nvPr>
        </p:nvSpPr>
        <p:spPr>
          <a:xfrm>
            <a:off x="5382308"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es-ES" noProof="0"/>
              <a:t>Editar estilos de texto del patrón</a:t>
            </a:r>
          </a:p>
        </p:txBody>
      </p:sp>
      <p:sp>
        <p:nvSpPr>
          <p:cNvPr id="18" name="Marcador de texto 5">
            <a:extLst>
              <a:ext uri="{FF2B5EF4-FFF2-40B4-BE49-F238E27FC236}">
                <a16:creationId xmlns:a16="http://schemas.microsoft.com/office/drawing/2014/main" id="{4A9CFAA7-850F-4C92-A9BE-56452E5CA04D}"/>
              </a:ext>
            </a:extLst>
          </p:cNvPr>
          <p:cNvSpPr>
            <a:spLocks noGrp="1"/>
          </p:cNvSpPr>
          <p:nvPr>
            <p:ph type="body" sz="quarter" idx="15" hasCustomPrompt="1"/>
          </p:nvPr>
        </p:nvSpPr>
        <p:spPr>
          <a:xfrm>
            <a:off x="3299250" y="3837470"/>
            <a:ext cx="1310050" cy="959003"/>
          </a:xfrm>
        </p:spPr>
        <p:txBody>
          <a:bodyPr rtlCol="0">
            <a:noAutofit/>
          </a:bodyPr>
          <a:lstStyle>
            <a:lvl1pPr marL="0" indent="0" algn="ctr">
              <a:buNone/>
              <a:defRPr sz="1200"/>
            </a:lvl1pPr>
            <a:lvl3pPr algn="ctr">
              <a:defRPr sz="1200"/>
            </a:lvl3pPr>
            <a:lvl5pPr marL="1828800" indent="0">
              <a:buNone/>
              <a:defRPr/>
            </a:lvl5pPr>
          </a:lstStyle>
          <a:p>
            <a:pPr lvl="0" rtl="0"/>
            <a:r>
              <a:rPr lang="es-ES" noProof="0"/>
              <a:t>Editar estilos de texto del patrón</a:t>
            </a:r>
          </a:p>
        </p:txBody>
      </p:sp>
      <p:cxnSp>
        <p:nvCxnSpPr>
          <p:cNvPr id="14" name="Conector recto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p:nvPr>
        </p:nvSpPr>
        <p:spPr>
          <a:xfrm>
            <a:off x="1457326" y="995967"/>
            <a:ext cx="6238874" cy="1260000"/>
          </a:xfrm>
        </p:spPr>
        <p:txBody>
          <a:bodyPr rtlCol="0" anchor="ctr" anchorCtr="0">
            <a:noAutofit/>
          </a:bodyPr>
          <a:lstStyle>
            <a:lvl1pPr algn="r">
              <a:defRPr sz="3000" b="0"/>
            </a:lvl1pPr>
          </a:lstStyle>
          <a:p>
            <a:pPr rtl="0"/>
            <a:r>
              <a:rPr lang="es-ES" noProof="0" smtClean="0"/>
              <a:t>Haga clic para modificar el estilo de título del patrón</a:t>
            </a:r>
            <a:endParaRPr lang="es-ES" noProof="0"/>
          </a:p>
        </p:txBody>
      </p:sp>
      <p:sp>
        <p:nvSpPr>
          <p:cNvPr id="14" name="Marcador de posición de imagen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hasCustomPrompt="1"/>
          </p:nvPr>
        </p:nvSpPr>
        <p:spPr>
          <a:xfrm>
            <a:off x="1085849" y="2255967"/>
            <a:ext cx="6610351" cy="3476618"/>
          </a:xfrm>
        </p:spPr>
        <p:txBody>
          <a:bodyPr rtlCol="0"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1A440861-38A6-4A65-9D49-5A3755B00870}" type="datetime1">
              <a:rPr lang="es-ES" noProof="0" smtClean="0"/>
              <a:t>23/08/2020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Agregar un pie de página</a:t>
            </a:r>
          </a:p>
        </p:txBody>
      </p:sp>
      <p:sp>
        <p:nvSpPr>
          <p:cNvPr id="7" name="Marcador de posición de número de diapositiva 6"/>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396938257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n con leyenda a la derech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ítulo 1"/>
          <p:cNvSpPr>
            <a:spLocks noGrp="1"/>
          </p:cNvSpPr>
          <p:nvPr>
            <p:ph type="title"/>
          </p:nvPr>
        </p:nvSpPr>
        <p:spPr>
          <a:xfrm>
            <a:off x="6657974" y="995968"/>
            <a:ext cx="4848225" cy="1260000"/>
          </a:xfrm>
        </p:spPr>
        <p:txBody>
          <a:bodyPr rtlCol="0" anchor="ctr" anchorCtr="0">
            <a:normAutofit/>
          </a:bodyPr>
          <a:lstStyle>
            <a:lvl1pPr algn="l">
              <a:defRPr sz="3000" b="0"/>
            </a:lvl1pPr>
          </a:lstStyle>
          <a:p>
            <a:pPr rtl="0"/>
            <a:r>
              <a:rPr lang="es-ES" noProof="0" smtClean="0"/>
              <a:t>Haga clic para modificar el estilo de título del patrón</a:t>
            </a:r>
            <a:endParaRPr lang="es-ES" noProof="0"/>
          </a:p>
        </p:txBody>
      </p:sp>
      <p:sp>
        <p:nvSpPr>
          <p:cNvPr id="14" name="Marcador de posición de imagen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hasCustomPrompt="1"/>
          </p:nvPr>
        </p:nvSpPr>
        <p:spPr>
          <a:xfrm>
            <a:off x="6657974" y="2255968"/>
            <a:ext cx="4848225" cy="3476617"/>
          </a:xfrm>
        </p:spPr>
        <p:txBody>
          <a:bodyPr rtlCol="0"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B8AC0DC0-7AA0-47B4-8566-3139D7BCA291}" type="datetime1">
              <a:rPr lang="es-ES" noProof="0" smtClean="0"/>
              <a:t>23/08/2020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Agregar un pie de página</a:t>
            </a:r>
          </a:p>
        </p:txBody>
      </p:sp>
      <p:sp>
        <p:nvSpPr>
          <p:cNvPr id="7" name="Marcador de posición de número de diapositiva 6"/>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383295924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pic>
        <p:nvPicPr>
          <p:cNvPr id="16" name="Imagen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Cuadro de texto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11" name="Cuadro de texto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2" name="Título 1"/>
          <p:cNvSpPr>
            <a:spLocks noGrp="1"/>
          </p:cNvSpPr>
          <p:nvPr>
            <p:ph type="title" hasCustomPrompt="1"/>
          </p:nvPr>
        </p:nvSpPr>
        <p:spPr>
          <a:xfrm>
            <a:off x="1320801" y="609601"/>
            <a:ext cx="9550399" cy="2743199"/>
          </a:xfrm>
        </p:spPr>
        <p:txBody>
          <a:bodyPr rtlCol="0" anchor="ctr">
            <a:normAutofit/>
          </a:bodyPr>
          <a:lstStyle>
            <a:lvl1pPr algn="ctr">
              <a:defRPr sz="3000" b="0" i="1" cap="none">
                <a:solidFill>
                  <a:schemeClr val="tx1"/>
                </a:solidFill>
              </a:defRPr>
            </a:lvl1pPr>
          </a:lstStyle>
          <a:p>
            <a:pPr rtl="0"/>
            <a:r>
              <a:rPr lang="es-ES" noProof="0"/>
              <a:t>HAGA CLIC PARA EDITAR EL ESTILO DEL TÍTULO DEL PATRÓN</a:t>
            </a:r>
          </a:p>
        </p:txBody>
      </p:sp>
      <p:sp>
        <p:nvSpPr>
          <p:cNvPr id="10" name="Marcador de texto 9"/>
          <p:cNvSpPr>
            <a:spLocks noGrp="1"/>
          </p:cNvSpPr>
          <p:nvPr>
            <p:ph type="body" sz="quarter" idx="13" hasCustomPrompt="1"/>
          </p:nvPr>
        </p:nvSpPr>
        <p:spPr>
          <a:xfrm>
            <a:off x="1426408" y="3352800"/>
            <a:ext cx="9339184" cy="381000"/>
          </a:xfrm>
        </p:spPr>
        <p:txBody>
          <a:bodyPr rtlCol="0"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s-ES" noProof="0"/>
              <a:t>Editar estilos de texto del patrón</a:t>
            </a:r>
          </a:p>
        </p:txBody>
      </p:sp>
      <p:sp>
        <p:nvSpPr>
          <p:cNvPr id="7" name="Rectángulo: Esquinas redondeada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posición de texto 2"/>
          <p:cNvSpPr>
            <a:spLocks noGrp="1"/>
          </p:cNvSpPr>
          <p:nvPr>
            <p:ph type="body" idx="1" hasCustomPrompt="1"/>
          </p:nvPr>
        </p:nvSpPr>
        <p:spPr>
          <a:xfrm>
            <a:off x="1857375" y="4021138"/>
            <a:ext cx="8486775" cy="1760537"/>
          </a:xfrm>
        </p:spPr>
        <p:txBody>
          <a:bodyPr rtlCol="0"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D66DE5C9-B45B-4EFF-BB41-776A451104B3}" type="datetime1">
              <a:rPr lang="es-ES" noProof="0" smtClean="0"/>
              <a:t>23/08/2020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115340943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Imagen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599"/>
            <a:ext cx="10840914" cy="1260000"/>
          </a:xfrm>
        </p:spPr>
        <p:txBody>
          <a:bodyPr rtlCol="0">
            <a:normAutofit/>
          </a:bodyPr>
          <a:lstStyle>
            <a:lvl1pPr>
              <a:defRPr sz="3000"/>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685799" y="1869599"/>
            <a:ext cx="5202071" cy="916228"/>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298270" y="1869599"/>
            <a:ext cx="5228444" cy="916228"/>
          </a:xfrm>
        </p:spPr>
        <p:txBody>
          <a:bodyPr rtlCol="0"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E1B57C3C-5B5B-4C4B-AF84-C4AD3D8A19F3}" type="datetime1">
              <a:rPr lang="es-ES" noProof="0" smtClean="0"/>
              <a:t>23/08/2020</a:t>
            </a:fld>
            <a:endParaRPr lang="es-ES" noProof="0"/>
          </a:p>
        </p:txBody>
      </p:sp>
      <p:sp>
        <p:nvSpPr>
          <p:cNvPr id="8" name="Marcador de posición de pie de página 7"/>
          <p:cNvSpPr>
            <a:spLocks noGrp="1"/>
          </p:cNvSpPr>
          <p:nvPr>
            <p:ph type="ftr" sz="quarter" idx="11"/>
          </p:nvPr>
        </p:nvSpPr>
        <p:spPr/>
        <p:txBody>
          <a:bodyPr rtlCol="0"/>
          <a:lstStyle/>
          <a:p>
            <a:pPr rtl="0"/>
            <a:r>
              <a:rPr lang="es-ES" noProof="0"/>
              <a:t>Agregar un pie de página</a:t>
            </a:r>
          </a:p>
        </p:txBody>
      </p:sp>
      <p:sp>
        <p:nvSpPr>
          <p:cNvPr id="9" name="Marcador de posición de número de diapositiva 8"/>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cxnSp>
        <p:nvCxnSpPr>
          <p:cNvPr id="12" name="Conector recto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hasCustomPrompt="1"/>
          </p:nvPr>
        </p:nvSpPr>
        <p:spPr>
          <a:xfrm>
            <a:off x="685801" y="609600"/>
            <a:ext cx="10840914" cy="1260000"/>
          </a:xfrm>
        </p:spPr>
        <p:txBody>
          <a:bodyPr rtlCol="0">
            <a:normAutofit/>
          </a:bodyPr>
          <a:lstStyle>
            <a:lvl1pPr>
              <a:defRPr sz="3000"/>
            </a:lvl1pPr>
          </a:lstStyle>
          <a:p>
            <a:pPr rtl="0"/>
            <a:r>
              <a:rPr lang="es-ES" noProof="0"/>
              <a:t>Haga clic para editar el estilo de título del patrón</a:t>
            </a:r>
          </a:p>
        </p:txBody>
      </p:sp>
      <p:sp>
        <p:nvSpPr>
          <p:cNvPr id="9" name="Rectángulo: Esquinas redondeada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posición de contenido 2"/>
          <p:cNvSpPr>
            <a:spLocks noGrp="1"/>
          </p:cNvSpPr>
          <p:nvPr>
            <p:ph sz="half" idx="1" hasCustomPrompt="1"/>
          </p:nvPr>
        </p:nvSpPr>
        <p:spPr>
          <a:xfrm>
            <a:off x="685802" y="1869600"/>
            <a:ext cx="5040000" cy="3921601"/>
          </a:xfrm>
          <a:prstGeom prst="roundRect">
            <a:avLst>
              <a:gd name="adj" fmla="val 1970"/>
            </a:avLst>
          </a:prstGeom>
          <a:ln w="28575">
            <a:noFill/>
          </a:ln>
          <a:effectLst/>
        </p:spPr>
        <p:txBody>
          <a:bodyPr rtlCol="0" anchor="t" anchorCtr="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488644" y="1869601"/>
            <a:ext cx="5040000" cy="3921600"/>
          </a:xfrm>
          <a:prstGeom prst="roundRect">
            <a:avLst>
              <a:gd name="adj" fmla="val 2211"/>
            </a:avLst>
          </a:prstGeom>
          <a:ln w="28575">
            <a:noFill/>
          </a:ln>
          <a:effectLst/>
        </p:spPr>
        <p:txBody>
          <a:bodyPr rtlCol="0" anchor="t" anchorCtr="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F5DD45ED-4241-4ADD-AF00-4987BA86337A}" type="datetime1">
              <a:rPr lang="es-ES" noProof="0" smtClean="0"/>
              <a:t>23/08/2020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Agregar un pie de página</a:t>
            </a:r>
          </a:p>
        </p:txBody>
      </p:sp>
      <p:sp>
        <p:nvSpPr>
          <p:cNvPr id="7" name="Marcador de posición de número de diapositiva 6"/>
          <p:cNvSpPr>
            <a:spLocks noGrp="1"/>
          </p:cNvSpPr>
          <p:nvPr>
            <p:ph type="sldNum" sz="quarter" idx="12"/>
          </p:nvPr>
        </p:nvSpPr>
        <p:spPr/>
        <p:txBody>
          <a:bodyPr rtlCol="0"/>
          <a:lstStyle/>
          <a:p>
            <a:pPr rtl="0"/>
            <a:fld id="{5D99DD2A-B520-4620-9B43-64B657BA2D42}" type="slidenum">
              <a:rPr lang="es-ES" noProof="0" smtClean="0"/>
              <a:t>‹Nº›</a:t>
            </a:fld>
            <a:endParaRPr lang="es-ES" noProof="0"/>
          </a:p>
        </p:txBody>
      </p:sp>
      <p:cxnSp>
        <p:nvCxnSpPr>
          <p:cNvPr id="10" name="Conector recto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884F1CF7-BF3F-49C4-9A5C-92E251F1CFD2}" type="datetime1">
              <a:rPr lang="es-ES" noProof="0" smtClean="0"/>
              <a:t>23/08/2020</a:t>
            </a:fld>
            <a:endParaRPr lang="es-ES" noProof="0" dirty="0"/>
          </a:p>
        </p:txBody>
      </p:sp>
      <p:sp>
        <p:nvSpPr>
          <p:cNvPr id="5" name="Marcador de posición de pie de pá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s-ES" noProof="0"/>
              <a:t>Agregar un pie de página</a:t>
            </a:r>
          </a:p>
        </p:txBody>
      </p:sp>
      <p:sp>
        <p:nvSpPr>
          <p:cNvPr id="6" name="Marcador de posición de número de diapositiva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5D99DD2A-B520-4620-9B43-64B657BA2D42}" type="slidenum">
              <a:rPr lang="es-ES" noProof="0" smtClean="0"/>
              <a:t>‹Nº›</a:t>
            </a:fld>
            <a:endParaRPr lang="es-ES" noProof="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support.office.com/es-ES/article/edit-your-school-presentation-44445997-6769-4d44-8b30-f9e3050adbfb?ui=es-ES&amp;rs=es-ES&amp;ad=ES"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305F2-4D75-4D76-BA59-F00627AB838F}"/>
              </a:ext>
            </a:extLst>
          </p:cNvPr>
          <p:cNvSpPr>
            <a:spLocks noGrp="1"/>
          </p:cNvSpPr>
          <p:nvPr>
            <p:ph type="title"/>
          </p:nvPr>
        </p:nvSpPr>
        <p:spPr/>
        <p:txBody>
          <a:bodyPr rtlCol="0"/>
          <a:lstStyle/>
          <a:p>
            <a:pPr rtl="0"/>
            <a:r>
              <a:rPr lang="es-ES" dirty="0"/>
              <a:t>CÓMO USAR ESTA PLANTILLA</a:t>
            </a:r>
          </a:p>
        </p:txBody>
      </p:sp>
      <p:sp>
        <p:nvSpPr>
          <p:cNvPr id="5" name="Cuadro de texto 4">
            <a:extLst>
              <a:ext uri="{FF2B5EF4-FFF2-40B4-BE49-F238E27FC236}">
                <a16:creationId xmlns:a16="http://schemas.microsoft.com/office/drawing/2014/main" id="{C964FC16-E9FB-469F-90C3-177A60236474}"/>
              </a:ext>
            </a:extLst>
          </p:cNvPr>
          <p:cNvSpPr txBox="1"/>
          <p:nvPr/>
        </p:nvSpPr>
        <p:spPr>
          <a:xfrm>
            <a:off x="6124986" y="685602"/>
            <a:ext cx="419100" cy="1107996"/>
          </a:xfrm>
          <a:prstGeom prst="rect">
            <a:avLst/>
          </a:prstGeom>
          <a:noFill/>
        </p:spPr>
        <p:txBody>
          <a:bodyPr wrap="square" rtlCol="0">
            <a:spAutoFit/>
          </a:bodyPr>
          <a:lstStyle/>
          <a:p>
            <a:pPr rtl="0"/>
            <a:r>
              <a:rPr lang="es-ES" sz="6600" b="1" dirty="0"/>
              <a:t>?</a:t>
            </a:r>
          </a:p>
        </p:txBody>
      </p:sp>
      <p:sp>
        <p:nvSpPr>
          <p:cNvPr id="3" name="Marcador de posición de contenido 2">
            <a:extLst>
              <a:ext uri="{FF2B5EF4-FFF2-40B4-BE49-F238E27FC236}">
                <a16:creationId xmlns:a16="http://schemas.microsoft.com/office/drawing/2014/main" id="{88CB4E0E-ECE5-4628-8AFC-87C9EFB0840C}"/>
              </a:ext>
            </a:extLst>
          </p:cNvPr>
          <p:cNvSpPr>
            <a:spLocks noGrp="1"/>
          </p:cNvSpPr>
          <p:nvPr>
            <p:ph idx="1"/>
          </p:nvPr>
        </p:nvSpPr>
        <p:spPr/>
        <p:txBody>
          <a:bodyPr rtlCol="0"/>
          <a:lstStyle/>
          <a:p>
            <a:pPr rtl="0"/>
            <a:r>
              <a:rPr lang="es-ES" dirty="0"/>
              <a:t>Siga las instrucciones de cada diapositiva para crear la presentación.</a:t>
            </a:r>
          </a:p>
          <a:p>
            <a:pPr rtl="0"/>
            <a:r>
              <a:rPr lang="es-ES" dirty="0"/>
              <a:t>Recuerde que una presentación de PowerPoint es un elemento visual de la presentación. Las palabras de cada diapositiva sólo sirven como puntos de conversación (en lugar de todo lo que va a decir).</a:t>
            </a:r>
          </a:p>
          <a:p>
            <a:pPr rtl="0"/>
            <a:r>
              <a:rPr lang="es-ES" dirty="0"/>
              <a:t>Imágenes y gráficos agregan interés; asegúrese de agregarlos a las diapositivas si corresponde.</a:t>
            </a:r>
          </a:p>
          <a:p>
            <a:pPr rtl="0"/>
            <a:r>
              <a:rPr lang="es-ES" dirty="0"/>
              <a:t>Elija cuidadosamente las transiciones y animaciones. (Quiere que el público se centre en el contenido, en lugar de los efectos).</a:t>
            </a:r>
          </a:p>
        </p:txBody>
      </p:sp>
    </p:spTree>
    <p:extLst>
      <p:ext uri="{BB962C8B-B14F-4D97-AF65-F5344CB8AC3E}">
        <p14:creationId xmlns:p14="http://schemas.microsoft.com/office/powerpoint/2010/main" val="86265648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607130" y="498724"/>
            <a:ext cx="4848225" cy="1260000"/>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6804729" y="498724"/>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a:p>
            <a:pPr rtl="0"/>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943" y="1579469"/>
            <a:ext cx="5106113" cy="4791744"/>
          </a:xfrm>
          <a:prstGeom prst="rect">
            <a:avLst/>
          </a:prstGeom>
        </p:spPr>
      </p:pic>
    </p:spTree>
    <p:extLst>
      <p:ext uri="{BB962C8B-B14F-4D97-AF65-F5344CB8AC3E}">
        <p14:creationId xmlns:p14="http://schemas.microsoft.com/office/powerpoint/2010/main" val="39794008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607130" y="498724"/>
            <a:ext cx="4848225" cy="1260000"/>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6804729" y="498724"/>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a:p>
            <a:pPr rtl="0"/>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943" y="1033128"/>
            <a:ext cx="5106113" cy="4791744"/>
          </a:xfrm>
          <a:prstGeom prst="rect">
            <a:avLst/>
          </a:prstGeom>
        </p:spPr>
      </p:pic>
    </p:spTree>
    <p:extLst>
      <p:ext uri="{BB962C8B-B14F-4D97-AF65-F5344CB8AC3E}">
        <p14:creationId xmlns:p14="http://schemas.microsoft.com/office/powerpoint/2010/main" val="361068229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70BC9-4028-4C57-A49A-BB164F023B33}"/>
              </a:ext>
            </a:extLst>
          </p:cNvPr>
          <p:cNvSpPr>
            <a:spLocks noGrp="1"/>
          </p:cNvSpPr>
          <p:nvPr>
            <p:ph type="title"/>
          </p:nvPr>
        </p:nvSpPr>
        <p:spPr/>
        <p:txBody>
          <a:bodyPr rtlCol="0"/>
          <a:lstStyle/>
          <a:p>
            <a:pPr rtl="0"/>
            <a:r>
              <a:rPr lang="es-ES"/>
              <a:t>CITA FAMOSA DEL EVENTO O UNA CITA GENERAL QUE RESPALDA SU TESIS O RECLAMACIÓN.</a:t>
            </a:r>
          </a:p>
        </p:txBody>
      </p:sp>
      <p:sp>
        <p:nvSpPr>
          <p:cNvPr id="3" name="Marcador de posición de texto 2">
            <a:extLst>
              <a:ext uri="{FF2B5EF4-FFF2-40B4-BE49-F238E27FC236}">
                <a16:creationId xmlns:a16="http://schemas.microsoft.com/office/drawing/2014/main" id="{9C059A28-6923-4B5B-9304-CCFE4E2B8582}"/>
              </a:ext>
            </a:extLst>
          </p:cNvPr>
          <p:cNvSpPr>
            <a:spLocks noGrp="1"/>
          </p:cNvSpPr>
          <p:nvPr>
            <p:ph type="body" sz="quarter" idx="13"/>
          </p:nvPr>
        </p:nvSpPr>
        <p:spPr/>
        <p:txBody>
          <a:bodyPr rtlCol="0"/>
          <a:lstStyle/>
          <a:p>
            <a:pPr rtl="0"/>
            <a:r>
              <a:rPr lang="es-ES"/>
              <a:t>Autor / escritor</a:t>
            </a:r>
          </a:p>
        </p:txBody>
      </p:sp>
      <p:sp>
        <p:nvSpPr>
          <p:cNvPr id="4" name="Marcador de posición de texto 3">
            <a:extLst>
              <a:ext uri="{FF2B5EF4-FFF2-40B4-BE49-F238E27FC236}">
                <a16:creationId xmlns:a16="http://schemas.microsoft.com/office/drawing/2014/main" id="{1EC8D87A-A43B-467C-9549-98D8C6155027}"/>
              </a:ext>
            </a:extLst>
          </p:cNvPr>
          <p:cNvSpPr>
            <a:spLocks noGrp="1"/>
          </p:cNvSpPr>
          <p:nvPr>
            <p:ph type="body" idx="1"/>
          </p:nvPr>
        </p:nvSpPr>
        <p:spPr bwMode="black"/>
        <p:txBody>
          <a:bodyPr rtlCol="0"/>
          <a:lstStyle/>
          <a:p>
            <a:pPr rtl="0"/>
            <a:r>
              <a:rPr lang="es-ES"/>
              <a:t>Evidencia que respalda esta cita o una explicación de por qué dicha cita es importante.</a:t>
            </a:r>
          </a:p>
        </p:txBody>
      </p:sp>
    </p:spTree>
    <p:extLst>
      <p:ext uri="{BB962C8B-B14F-4D97-AF65-F5344CB8AC3E}">
        <p14:creationId xmlns:p14="http://schemas.microsoft.com/office/powerpoint/2010/main" val="198330994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CE1DA-3FCD-4498-BCBB-3618ED94736C}"/>
              </a:ext>
            </a:extLst>
          </p:cNvPr>
          <p:cNvSpPr>
            <a:spLocks noGrp="1"/>
          </p:cNvSpPr>
          <p:nvPr>
            <p:ph type="title"/>
          </p:nvPr>
        </p:nvSpPr>
        <p:spPr/>
        <p:txBody>
          <a:bodyPr rtlCol="0">
            <a:normAutofit/>
          </a:bodyPr>
          <a:lstStyle/>
          <a:p>
            <a:pPr rtl="0"/>
            <a:r>
              <a:rPr lang="es-ES" dirty="0"/>
              <a:t>Título que conecta las ilustraciones siguientes</a:t>
            </a:r>
          </a:p>
        </p:txBody>
      </p:sp>
      <p:pic>
        <p:nvPicPr>
          <p:cNvPr id="13" name="Imagen 12" descr="icono de bolígrafo y papel">
            <a:extLst>
              <a:ext uri="{FF2B5EF4-FFF2-40B4-BE49-F238E27FC236}">
                <a16:creationId xmlns:a16="http://schemas.microsoft.com/office/drawing/2014/main" id="{CE889C08-FD1F-4AE0-9D82-E718A6E92DF1}"/>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538153" y="778138"/>
            <a:ext cx="814387" cy="814387"/>
          </a:xfrm>
          <a:prstGeom prst="rect">
            <a:avLst/>
          </a:prstGeom>
        </p:spPr>
      </p:pic>
      <p:sp>
        <p:nvSpPr>
          <p:cNvPr id="3" name="Marcador de posición de texto 2">
            <a:extLst>
              <a:ext uri="{FF2B5EF4-FFF2-40B4-BE49-F238E27FC236}">
                <a16:creationId xmlns:a16="http://schemas.microsoft.com/office/drawing/2014/main" id="{CBECD2AB-7B57-4093-A2C5-E0BA9203854D}"/>
              </a:ext>
            </a:extLst>
          </p:cNvPr>
          <p:cNvSpPr>
            <a:spLocks noGrp="1"/>
          </p:cNvSpPr>
          <p:nvPr>
            <p:ph type="body" idx="1"/>
          </p:nvPr>
        </p:nvSpPr>
        <p:spPr/>
        <p:txBody>
          <a:bodyPr rtlCol="0"/>
          <a:lstStyle/>
          <a:p>
            <a:pPr rtl="0"/>
            <a:r>
              <a:rPr lang="es-ES"/>
              <a:t>Aquí se escribe el título del gráfico, imagen o vídeo que inserte debajo. El gráfico, imagen o vídeo respaldan su tesis o reclamación.</a:t>
            </a:r>
          </a:p>
        </p:txBody>
      </p:sp>
      <p:pic>
        <p:nvPicPr>
          <p:cNvPr id="15" name="Marcador de posición de contenido 14" descr="Ciudadanía Einstein">
            <a:extLst>
              <a:ext uri="{FF2B5EF4-FFF2-40B4-BE49-F238E27FC236}">
                <a16:creationId xmlns:a16="http://schemas.microsoft.com/office/drawing/2014/main" id="{87835C94-AD92-45FD-BF85-1265B76BF5C0}"/>
              </a:ext>
            </a:extLst>
          </p:cNvPr>
          <p:cNvPicPr>
            <a:picLocks noGrp="1" noChangeAspect="1"/>
          </p:cNvPicPr>
          <p:nvPr>
            <p:ph sz="half" idx="2"/>
          </p:nvPr>
        </p:nvPicPr>
        <p:blipFill>
          <a:blip r:embed="rId4"/>
          <a:stretch>
            <a:fillRect/>
          </a:stretch>
        </p:blipFill>
        <p:spPr bwMode="blackGray">
          <a:xfrm>
            <a:off x="687266" y="2870200"/>
            <a:ext cx="5199305" cy="2916238"/>
          </a:xfrm>
        </p:spPr>
      </p:pic>
      <p:sp>
        <p:nvSpPr>
          <p:cNvPr id="5" name="Marcador de posición de texto 4">
            <a:extLst>
              <a:ext uri="{FF2B5EF4-FFF2-40B4-BE49-F238E27FC236}">
                <a16:creationId xmlns:a16="http://schemas.microsoft.com/office/drawing/2014/main" id="{C97B01CB-70D1-4DA6-A9BF-B0BA77A1609B}"/>
              </a:ext>
            </a:extLst>
          </p:cNvPr>
          <p:cNvSpPr>
            <a:spLocks noGrp="1"/>
          </p:cNvSpPr>
          <p:nvPr>
            <p:ph type="body" sz="quarter" idx="3"/>
          </p:nvPr>
        </p:nvSpPr>
        <p:spPr/>
        <p:txBody>
          <a:bodyPr rtlCol="0"/>
          <a:lstStyle/>
          <a:p>
            <a:pPr rtl="0"/>
            <a:r>
              <a:rPr lang="es-ES"/>
              <a:t>Aquí se escribe el título del gráfico, imagen o vídeo que inserte debajo. El gráfico, imagen o vídeo respaldan su tesis o reclamación.</a:t>
            </a:r>
          </a:p>
        </p:txBody>
      </p:sp>
      <p:pic>
        <p:nvPicPr>
          <p:cNvPr id="17" name="Marcador de posición de contenido 16" descr="Mejores científicos ">
            <a:extLst>
              <a:ext uri="{FF2B5EF4-FFF2-40B4-BE49-F238E27FC236}">
                <a16:creationId xmlns:a16="http://schemas.microsoft.com/office/drawing/2014/main" id="{11D36F2E-D9FF-449E-BC2E-9CC0051EC5F8}"/>
              </a:ext>
            </a:extLst>
          </p:cNvPr>
          <p:cNvPicPr>
            <a:picLocks noGrp="1" noChangeAspect="1"/>
          </p:cNvPicPr>
          <p:nvPr>
            <p:ph sz="quarter" idx="4"/>
          </p:nvPr>
        </p:nvPicPr>
        <p:blipFill>
          <a:blip r:embed="rId5"/>
          <a:stretch>
            <a:fillRect/>
          </a:stretch>
        </p:blipFill>
        <p:spPr bwMode="blackGray">
          <a:xfrm>
            <a:off x="6299079" y="2870200"/>
            <a:ext cx="5199305" cy="2916238"/>
          </a:xfrm>
        </p:spPr>
      </p:pic>
    </p:spTree>
    <p:extLst>
      <p:ext uri="{BB962C8B-B14F-4D97-AF65-F5344CB8AC3E}">
        <p14:creationId xmlns:p14="http://schemas.microsoft.com/office/powerpoint/2010/main" val="144521886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78200-0985-4DED-A84B-D6ADED92FAE6}"/>
              </a:ext>
            </a:extLst>
          </p:cNvPr>
          <p:cNvSpPr>
            <a:spLocks noGrp="1"/>
          </p:cNvSpPr>
          <p:nvPr>
            <p:ph type="title"/>
          </p:nvPr>
        </p:nvSpPr>
        <p:spPr/>
        <p:txBody>
          <a:bodyPr rtlCol="0">
            <a:normAutofit/>
          </a:bodyPr>
          <a:lstStyle/>
          <a:p>
            <a:pPr rtl="0"/>
            <a:r>
              <a:rPr lang="es-ES" dirty="0"/>
              <a:t>AGREGUE AQUÍ SUS CONCLUSIONES</a:t>
            </a:r>
          </a:p>
        </p:txBody>
      </p:sp>
      <p:pic>
        <p:nvPicPr>
          <p:cNvPr id="7" name="Imagen 6" descr="icono de lupa">
            <a:extLst>
              <a:ext uri="{FF2B5EF4-FFF2-40B4-BE49-F238E27FC236}">
                <a16:creationId xmlns:a16="http://schemas.microsoft.com/office/drawing/2014/main" id="{AAE36621-6FAB-4009-9D5C-CE767DF10D22}"/>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7755831" y="894451"/>
            <a:ext cx="685800" cy="685800"/>
          </a:xfrm>
          <a:prstGeom prst="rect">
            <a:avLst/>
          </a:prstGeom>
        </p:spPr>
      </p:pic>
      <p:sp>
        <p:nvSpPr>
          <p:cNvPr id="3" name="Marcador de posición de contenido 2">
            <a:extLst>
              <a:ext uri="{FF2B5EF4-FFF2-40B4-BE49-F238E27FC236}">
                <a16:creationId xmlns:a16="http://schemas.microsoft.com/office/drawing/2014/main" id="{90E8A47E-9D4A-4D70-B23A-B0AC3757292F}"/>
              </a:ext>
            </a:extLst>
          </p:cNvPr>
          <p:cNvSpPr>
            <a:spLocks noGrp="1"/>
          </p:cNvSpPr>
          <p:nvPr>
            <p:ph idx="1"/>
          </p:nvPr>
        </p:nvSpPr>
        <p:spPr/>
        <p:txBody>
          <a:bodyPr rtlCol="0"/>
          <a:lstStyle/>
          <a:p>
            <a:pPr rtl="0"/>
            <a:r>
              <a:rPr lang="es-ES"/>
              <a:t>Explique lo que se ha aprendido de este evento histórico y cómo le afecta o se relaciona a usted. </a:t>
            </a:r>
          </a:p>
        </p:txBody>
      </p:sp>
    </p:spTree>
    <p:extLst>
      <p:ext uri="{BB962C8B-B14F-4D97-AF65-F5344CB8AC3E}">
        <p14:creationId xmlns:p14="http://schemas.microsoft.com/office/powerpoint/2010/main" val="27762091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4BA199-95B7-41B3-9A72-44BD819B1C1F}"/>
              </a:ext>
            </a:extLst>
          </p:cNvPr>
          <p:cNvSpPr>
            <a:spLocks noGrp="1"/>
          </p:cNvSpPr>
          <p:nvPr>
            <p:ph type="title"/>
          </p:nvPr>
        </p:nvSpPr>
        <p:spPr/>
        <p:txBody>
          <a:bodyPr rtlCol="0">
            <a:normAutofit/>
          </a:bodyPr>
          <a:lstStyle/>
          <a:p>
            <a:pPr rtl="0"/>
            <a:r>
              <a:rPr lang="es-ES" dirty="0"/>
              <a:t>Influencia y conclusión</a:t>
            </a:r>
          </a:p>
        </p:txBody>
      </p:sp>
      <p:pic>
        <p:nvPicPr>
          <p:cNvPr id="10" name="Imagen 9" descr="icono martillo de juez ">
            <a:extLst>
              <a:ext uri="{FF2B5EF4-FFF2-40B4-BE49-F238E27FC236}">
                <a16:creationId xmlns:a16="http://schemas.microsoft.com/office/drawing/2014/main" id="{4CC9C727-CD5E-461F-9DE1-B579A54D1FE9}"/>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6245085" y="600024"/>
            <a:ext cx="1171575" cy="1171575"/>
          </a:xfrm>
          <a:prstGeom prst="rect">
            <a:avLst/>
          </a:prstGeom>
        </p:spPr>
      </p:pic>
      <p:sp>
        <p:nvSpPr>
          <p:cNvPr id="3" name="Marcador de posición de contenido 2">
            <a:extLst>
              <a:ext uri="{FF2B5EF4-FFF2-40B4-BE49-F238E27FC236}">
                <a16:creationId xmlns:a16="http://schemas.microsoft.com/office/drawing/2014/main" id="{344B0985-002E-41EF-80D7-888D43261784}"/>
              </a:ext>
            </a:extLst>
          </p:cNvPr>
          <p:cNvSpPr>
            <a:spLocks noGrp="1"/>
          </p:cNvSpPr>
          <p:nvPr>
            <p:ph sz="half" idx="1"/>
          </p:nvPr>
        </p:nvSpPr>
        <p:spPr/>
        <p:txBody>
          <a:bodyPr rtlCol="0"/>
          <a:lstStyle/>
          <a:p>
            <a:pPr rtl="0"/>
            <a:r>
              <a:rPr lang="es-ES"/>
              <a:t>Explique al público la influencia que este evento histórico ha tenido en todo el mundo.</a:t>
            </a:r>
          </a:p>
        </p:txBody>
      </p:sp>
      <p:sp>
        <p:nvSpPr>
          <p:cNvPr id="4" name="Marcador de posición de contenido 3">
            <a:extLst>
              <a:ext uri="{FF2B5EF4-FFF2-40B4-BE49-F238E27FC236}">
                <a16:creationId xmlns:a16="http://schemas.microsoft.com/office/drawing/2014/main" id="{2846FF52-309D-45FC-A407-74955F1EF153}"/>
              </a:ext>
            </a:extLst>
          </p:cNvPr>
          <p:cNvSpPr>
            <a:spLocks noGrp="1"/>
          </p:cNvSpPr>
          <p:nvPr>
            <p:ph sz="half" idx="2"/>
          </p:nvPr>
        </p:nvSpPr>
        <p:spPr/>
        <p:txBody>
          <a:bodyPr rtlCol="0"/>
          <a:lstStyle/>
          <a:p>
            <a:pPr rtl="0"/>
            <a:r>
              <a:rPr lang="es-ES"/>
              <a:t>Repita su tesis o reclamación.</a:t>
            </a:r>
          </a:p>
        </p:txBody>
      </p:sp>
    </p:spTree>
    <p:extLst>
      <p:ext uri="{BB962C8B-B14F-4D97-AF65-F5344CB8AC3E}">
        <p14:creationId xmlns:p14="http://schemas.microsoft.com/office/powerpoint/2010/main" val="133014371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s-ES" dirty="0"/>
              <a:t>Personalizar esta plantilla.</a:t>
            </a:r>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noAutofit/>
          </a:bodyPr>
          <a:lstStyle/>
          <a:p>
            <a:pPr algn="ctr" rtl="0"/>
            <a:r>
              <a:rPr lang="es-ES" sz="6000" u="sng" dirty="0"/>
              <a:t>Comentarios e instrucciones de edición de plantilla</a:t>
            </a:r>
          </a:p>
        </p:txBody>
      </p:sp>
    </p:spTree>
    <p:extLst>
      <p:ext uri="{BB962C8B-B14F-4D97-AF65-F5344CB8AC3E}">
        <p14:creationId xmlns:p14="http://schemas.microsoft.com/office/powerpoint/2010/main" val="239459820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cono pilar">
            <a:extLst>
              <a:ext uri="{FF2B5EF4-FFF2-40B4-BE49-F238E27FC236}">
                <a16:creationId xmlns:a16="http://schemas.microsoft.com/office/drawing/2014/main" id="{FC7E2CCC-C53E-454B-9DE0-F2484BA0FF9D}"/>
              </a:ext>
              <a:ext uri="{C183D7F6-B498-43B3-948B-1728B52AA6E4}">
                <adec:decorative xmlns:adec="http://schemas.microsoft.com/office/drawing/2017/decorative" xmlns="" val="1"/>
              </a:ext>
            </a:extLst>
          </p:cNvPr>
          <p:cNvPicPr>
            <a:picLocks/>
          </p:cNvPicPr>
          <p:nvPr/>
        </p:nvPicPr>
        <p:blipFill>
          <a:blip r:embed="rId3"/>
          <a:stretch>
            <a:fillRect/>
          </a:stretch>
        </p:blipFill>
        <p:spPr>
          <a:xfrm>
            <a:off x="9577705" y="1524000"/>
            <a:ext cx="1905000" cy="1905000"/>
          </a:xfrm>
          <a:prstGeom prst="rect">
            <a:avLst/>
          </a:prstGeom>
          <a:ln>
            <a:noFill/>
          </a:ln>
        </p:spPr>
      </p:pic>
      <p:sp>
        <p:nvSpPr>
          <p:cNvPr id="2" name="Título 1">
            <a:extLst>
              <a:ext uri="{FF2B5EF4-FFF2-40B4-BE49-F238E27FC236}">
                <a16:creationId xmlns:a16="http://schemas.microsoft.com/office/drawing/2014/main" id="{7635B398-1E7F-44AD-8356-8345134C958C}"/>
              </a:ext>
            </a:extLst>
          </p:cNvPr>
          <p:cNvSpPr>
            <a:spLocks noGrp="1"/>
          </p:cNvSpPr>
          <p:nvPr>
            <p:ph type="ctrTitle"/>
          </p:nvPr>
        </p:nvSpPr>
        <p:spPr/>
        <p:txBody>
          <a:bodyPr rtlCol="0">
            <a:normAutofit/>
          </a:bodyPr>
          <a:lstStyle/>
          <a:p>
            <a:pPr rtl="0"/>
            <a:r>
              <a:rPr lang="es-ES" sz="4700"/>
              <a:t>Evento famoso de la historia (título del evento)</a:t>
            </a:r>
          </a:p>
        </p:txBody>
      </p:sp>
      <p:sp>
        <p:nvSpPr>
          <p:cNvPr id="3" name="Subtítulo 2">
            <a:extLst>
              <a:ext uri="{FF2B5EF4-FFF2-40B4-BE49-F238E27FC236}">
                <a16:creationId xmlns:a16="http://schemas.microsoft.com/office/drawing/2014/main" id="{852A3D91-AB3F-4EDF-B87E-FDDF6C5DC4CF}"/>
              </a:ext>
            </a:extLst>
          </p:cNvPr>
          <p:cNvSpPr>
            <a:spLocks noGrp="1"/>
          </p:cNvSpPr>
          <p:nvPr>
            <p:ph type="subTitle" idx="1"/>
          </p:nvPr>
        </p:nvSpPr>
        <p:spPr/>
        <p:txBody>
          <a:bodyPr rtlCol="0"/>
          <a:lstStyle/>
          <a:p>
            <a:pPr rtl="0"/>
            <a:r>
              <a:rPr lang="es-ES"/>
              <a:t>Una oración que resume el evento o una cita famosa sobre el mismo.</a:t>
            </a:r>
          </a:p>
          <a:p>
            <a:pPr rtl="0"/>
            <a:endParaRPr lang="es-ES"/>
          </a:p>
          <a:p>
            <a:pPr rtl="0"/>
            <a:endParaRPr lang="es-ES"/>
          </a:p>
        </p:txBody>
      </p:sp>
    </p:spTree>
    <p:extLst>
      <p:ext uri="{BB962C8B-B14F-4D97-AF65-F5344CB8AC3E}">
        <p14:creationId xmlns:p14="http://schemas.microsoft.com/office/powerpoint/2010/main" val="235274904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ágina enrollada">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2965527" y="549804"/>
            <a:ext cx="1157288" cy="1157288"/>
          </a:xfrm>
          <a:prstGeom prst="rect">
            <a:avLst/>
          </a:prstGeom>
        </p:spPr>
      </p:pic>
      <p:sp>
        <p:nvSpPr>
          <p:cNvPr id="2" name="Título 1">
            <a:extLst>
              <a:ext uri="{FF2B5EF4-FFF2-40B4-BE49-F238E27FC236}">
                <a16:creationId xmlns:a16="http://schemas.microsoft.com/office/drawing/2014/main" id="{DFF32E04-E3CE-4175-B0D3-33D69BCB059A}"/>
              </a:ext>
            </a:extLst>
          </p:cNvPr>
          <p:cNvSpPr>
            <a:spLocks noGrp="1"/>
          </p:cNvSpPr>
          <p:nvPr>
            <p:ph type="title"/>
          </p:nvPr>
        </p:nvSpPr>
        <p:spPr/>
        <p:txBody>
          <a:bodyPr rtlCol="0"/>
          <a:lstStyle/>
          <a:p>
            <a:pPr rtl="0"/>
            <a:r>
              <a:rPr lang="es-ES" dirty="0"/>
              <a:t>Título de la imagen</a:t>
            </a:r>
          </a:p>
        </p:txBody>
      </p:sp>
      <p:sp>
        <p:nvSpPr>
          <p:cNvPr id="4" name="Marcador de posición de texto 3">
            <a:extLst>
              <a:ext uri="{FF2B5EF4-FFF2-40B4-BE49-F238E27FC236}">
                <a16:creationId xmlns:a16="http://schemas.microsoft.com/office/drawing/2014/main" id="{5BA0452F-E4D7-4ED7-A292-A7A5A20AC516}"/>
              </a:ext>
            </a:extLst>
          </p:cNvPr>
          <p:cNvSpPr>
            <a:spLocks noGrp="1"/>
          </p:cNvSpPr>
          <p:nvPr>
            <p:ph type="body" sz="half" idx="2"/>
          </p:nvPr>
        </p:nvSpPr>
        <p:spPr/>
        <p:txBody>
          <a:bodyPr rtlCol="0">
            <a:normAutofit lnSpcReduction="10000"/>
          </a:bodyPr>
          <a:lstStyle/>
          <a:p>
            <a:pPr rtl="0"/>
            <a:r>
              <a:rPr lang="es-ES"/>
              <a:t>Incluya su tesis o reclamación principal sobre el evento histórico del que está hablando.</a:t>
            </a:r>
          </a:p>
          <a:p>
            <a:pPr rtl="0"/>
            <a:r>
              <a:rPr lang="es-ES"/>
              <a:t>Busque una imagen que capture el evento histórico del que está hablando y proporciona un elemento visual para el público.</a:t>
            </a:r>
          </a:p>
        </p:txBody>
      </p:sp>
      <p:pic>
        <p:nvPicPr>
          <p:cNvPr id="6" name="Marcador de posición de contenido 5" descr="Funcionamiento de matemáticas">
            <a:extLst>
              <a:ext uri="{FF2B5EF4-FFF2-40B4-BE49-F238E27FC236}">
                <a16:creationId xmlns:a16="http://schemas.microsoft.com/office/drawing/2014/main" id="{E4523323-1EB5-4AAF-95C6-A31523B3F695}"/>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bwMode="blackGray"/>
      </p:pic>
    </p:spTree>
    <p:extLst>
      <p:ext uri="{BB962C8B-B14F-4D97-AF65-F5344CB8AC3E}">
        <p14:creationId xmlns:p14="http://schemas.microsoft.com/office/powerpoint/2010/main" val="234296229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C826E-72DB-45B4-B092-DA86DA68C4A7}"/>
              </a:ext>
            </a:extLst>
          </p:cNvPr>
          <p:cNvSpPr>
            <a:spLocks noGrp="1"/>
          </p:cNvSpPr>
          <p:nvPr>
            <p:ph type="title"/>
          </p:nvPr>
        </p:nvSpPr>
        <p:spPr/>
        <p:txBody>
          <a:bodyPr rtlCol="0"/>
          <a:lstStyle/>
          <a:p>
            <a:pPr rtl="0"/>
            <a:r>
              <a:rPr lang="es-ES"/>
              <a:t>Historia</a:t>
            </a:r>
          </a:p>
        </p:txBody>
      </p:sp>
      <p:pic>
        <p:nvPicPr>
          <p:cNvPr id="24" name="Imagen 23" descr="icono del calendario">
            <a:extLst>
              <a:ext uri="{FF2B5EF4-FFF2-40B4-BE49-F238E27FC236}">
                <a16:creationId xmlns:a16="http://schemas.microsoft.com/office/drawing/2014/main" id="{B83E2AB1-C03F-4257-9171-5FD5FA2720DB}"/>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3210679" y="870426"/>
            <a:ext cx="742950" cy="742950"/>
          </a:xfrm>
          <a:prstGeom prst="rect">
            <a:avLst/>
          </a:prstGeom>
        </p:spPr>
      </p:pic>
      <p:sp>
        <p:nvSpPr>
          <p:cNvPr id="3" name="Marcador de posición de texto 2">
            <a:extLst>
              <a:ext uri="{FF2B5EF4-FFF2-40B4-BE49-F238E27FC236}">
                <a16:creationId xmlns:a16="http://schemas.microsoft.com/office/drawing/2014/main" id="{1D935431-5E3F-4C1A-BED1-C5BC3D661ED8}"/>
              </a:ext>
            </a:extLst>
          </p:cNvPr>
          <p:cNvSpPr>
            <a:spLocks noGrp="1"/>
          </p:cNvSpPr>
          <p:nvPr>
            <p:ph type="body" idx="1"/>
          </p:nvPr>
        </p:nvSpPr>
        <p:spPr/>
        <p:txBody>
          <a:bodyPr rtlCol="0"/>
          <a:lstStyle/>
          <a:p>
            <a:pPr rtl="0"/>
            <a:r>
              <a:rPr lang="es-ES"/>
              <a:t>Incluya un texto explicativo sobre el contexto o las acciones que llevan al evento histórico.</a:t>
            </a:r>
          </a:p>
        </p:txBody>
      </p:sp>
      <p:sp>
        <p:nvSpPr>
          <p:cNvPr id="9" name="Marcador de posición de texto 8">
            <a:extLst>
              <a:ext uri="{FF2B5EF4-FFF2-40B4-BE49-F238E27FC236}">
                <a16:creationId xmlns:a16="http://schemas.microsoft.com/office/drawing/2014/main" id="{4B8941C9-A5E2-4AE2-9E83-54DAEF9402B0}"/>
              </a:ext>
            </a:extLst>
          </p:cNvPr>
          <p:cNvSpPr>
            <a:spLocks noGrp="1"/>
          </p:cNvSpPr>
          <p:nvPr>
            <p:ph type="body" idx="13"/>
          </p:nvPr>
        </p:nvSpPr>
        <p:spPr/>
        <p:txBody>
          <a:bodyPr rtlCol="0"/>
          <a:lstStyle/>
          <a:p>
            <a:pPr rtl="0"/>
            <a:r>
              <a:rPr lang="es-ES"/>
              <a:t>Una escala de tiempo de las acciones que se llevan al evento famoso</a:t>
            </a:r>
          </a:p>
        </p:txBody>
      </p:sp>
      <p:sp>
        <p:nvSpPr>
          <p:cNvPr id="32" name="Marcador de posición de texto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rtlCol="0"/>
          <a:lstStyle/>
          <a:p>
            <a:pPr rtl="0">
              <a:spcAft>
                <a:spcPts val="0"/>
              </a:spcAft>
            </a:pPr>
            <a:r>
              <a:rPr lang="es-ES"/>
              <a:t>[AÑO]</a:t>
            </a:r>
          </a:p>
          <a:p>
            <a:pPr rtl="0">
              <a:spcAft>
                <a:spcPts val="0"/>
              </a:spcAft>
            </a:pPr>
            <a:r>
              <a:rPr lang="es-ES"/>
              <a:t>Acción</a:t>
            </a:r>
          </a:p>
        </p:txBody>
      </p:sp>
      <p:sp>
        <p:nvSpPr>
          <p:cNvPr id="11" name="Elipse 9" descr="elemento decorativo">
            <a:extLst>
              <a:ext uri="{FF2B5EF4-FFF2-40B4-BE49-F238E27FC236}">
                <a16:creationId xmlns:a16="http://schemas.microsoft.com/office/drawing/2014/main" id="{6A7147D9-5182-4F63-A1F6-2C7F380BCAEC}"/>
              </a:ext>
              <a:ext uri="{C183D7F6-B498-43B3-948B-1728B52AA6E4}">
                <adec:decorative xmlns:adec="http://schemas.microsoft.com/office/drawing/2017/decorative" xmlns="" val="1"/>
              </a:ext>
            </a:extLst>
          </p:cNvPr>
          <p:cNvSpPr>
            <a:spLocks noChangeArrowheads="1"/>
          </p:cNvSpPr>
          <p:nvPr/>
        </p:nvSpPr>
        <p:spPr bwMode="auto">
          <a:xfrm>
            <a:off x="1711580" y="4787996"/>
            <a:ext cx="252000" cy="252000"/>
          </a:xfrm>
          <a:prstGeom prst="ellipse">
            <a:avLst/>
          </a:prstGeom>
          <a:solidFill>
            <a:schemeClr val="bg1">
              <a:lumMod val="65000"/>
              <a:lumOff val="35000"/>
            </a:schemeClr>
          </a:solidFill>
          <a:ln w="9525">
            <a:solidFill>
              <a:schemeClr val="bg2">
                <a:lumMod val="75000"/>
                <a:lumOff val="25000"/>
              </a:schemeClr>
            </a:solidFill>
          </a:ln>
          <a:effectLst>
            <a:glow rad="63500">
              <a:schemeClr val="bg2">
                <a:lumMod val="75000"/>
                <a:lumOff val="25000"/>
                <a:alpha val="40000"/>
              </a:schemeClr>
            </a:glow>
          </a:effectLst>
          <a:extLst/>
        </p:spPr>
        <p:txBody>
          <a:bodyPr rtlCol="0"/>
          <a:lstStyle/>
          <a:p>
            <a:pPr rtl="0" eaLnBrk="1" fontAlgn="auto" hangingPunct="1">
              <a:spcBef>
                <a:spcPts val="0"/>
              </a:spcBef>
              <a:spcAft>
                <a:spcPts val="0"/>
              </a:spcAft>
              <a:defRPr/>
            </a:pPr>
            <a:endParaRPr lang="es-ES">
              <a:latin typeface="+mj-lt"/>
            </a:endParaRPr>
          </a:p>
        </p:txBody>
      </p:sp>
      <p:sp>
        <p:nvSpPr>
          <p:cNvPr id="33" name="Marcador de texto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rtlCol="0"/>
          <a:lstStyle/>
          <a:p>
            <a:pPr rtl="0">
              <a:spcAft>
                <a:spcPts val="0"/>
              </a:spcAft>
            </a:pPr>
            <a:r>
              <a:rPr lang="es-ES"/>
              <a:t>[AÑO]</a:t>
            </a:r>
          </a:p>
          <a:p>
            <a:pPr rtl="0">
              <a:spcAft>
                <a:spcPts val="0"/>
              </a:spcAft>
            </a:pPr>
            <a:r>
              <a:rPr lang="es-ES"/>
              <a:t>Acción</a:t>
            </a:r>
          </a:p>
        </p:txBody>
      </p:sp>
      <p:sp>
        <p:nvSpPr>
          <p:cNvPr id="15" name="Elipse 14" descr="elemento decorativo">
            <a:extLst>
              <a:ext uri="{FF2B5EF4-FFF2-40B4-BE49-F238E27FC236}">
                <a16:creationId xmlns:a16="http://schemas.microsoft.com/office/drawing/2014/main" id="{3184FF17-95E1-488F-85D0-829B6630F938}"/>
              </a:ext>
              <a:ext uri="{C183D7F6-B498-43B3-948B-1728B52AA6E4}">
                <adec:decorative xmlns:adec="http://schemas.microsoft.com/office/drawing/2017/decorative" xmlns="" val="1"/>
              </a:ext>
            </a:extLst>
          </p:cNvPr>
          <p:cNvSpPr>
            <a:spLocks noChangeArrowheads="1"/>
          </p:cNvSpPr>
          <p:nvPr/>
        </p:nvSpPr>
        <p:spPr bwMode="auto">
          <a:xfrm>
            <a:off x="3829549" y="4787996"/>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a:extLst/>
        </p:spPr>
        <p:txBody>
          <a:bodyPr rtlCol="0"/>
          <a:lstStyle/>
          <a:p>
            <a:pPr rtl="0" eaLnBrk="1" fontAlgn="auto" hangingPunct="1">
              <a:spcBef>
                <a:spcPts val="0"/>
              </a:spcBef>
              <a:spcAft>
                <a:spcPts val="0"/>
              </a:spcAft>
              <a:defRPr/>
            </a:pPr>
            <a:endParaRPr lang="es-ES">
              <a:latin typeface="+mj-lt"/>
            </a:endParaRPr>
          </a:p>
        </p:txBody>
      </p:sp>
      <p:sp>
        <p:nvSpPr>
          <p:cNvPr id="34" name="Marcador de texto 33">
            <a:extLst>
              <a:ext uri="{FF2B5EF4-FFF2-40B4-BE49-F238E27FC236}">
                <a16:creationId xmlns:a16="http://schemas.microsoft.com/office/drawing/2014/main" id="{181BCB65-05D6-4968-A705-E5461BD4B7EF}"/>
              </a:ext>
            </a:extLst>
          </p:cNvPr>
          <p:cNvSpPr>
            <a:spLocks noGrp="1"/>
          </p:cNvSpPr>
          <p:nvPr>
            <p:ph type="body" sz="quarter" idx="16"/>
          </p:nvPr>
        </p:nvSpPr>
        <p:spPr/>
        <p:txBody>
          <a:bodyPr rtlCol="0"/>
          <a:lstStyle/>
          <a:p>
            <a:pPr rtl="0">
              <a:spcAft>
                <a:spcPts val="0"/>
              </a:spcAft>
            </a:pPr>
            <a:r>
              <a:rPr lang="es-ES"/>
              <a:t>[AÑO]</a:t>
            </a:r>
          </a:p>
          <a:p>
            <a:pPr rtl="0">
              <a:spcAft>
                <a:spcPts val="0"/>
              </a:spcAft>
            </a:pPr>
            <a:r>
              <a:rPr lang="es-ES"/>
              <a:t>Acción</a:t>
            </a:r>
          </a:p>
        </p:txBody>
      </p:sp>
      <p:sp>
        <p:nvSpPr>
          <p:cNvPr id="16" name="Elipse 19" descr="elemento decorativo">
            <a:extLst>
              <a:ext uri="{FF2B5EF4-FFF2-40B4-BE49-F238E27FC236}">
                <a16:creationId xmlns:a16="http://schemas.microsoft.com/office/drawing/2014/main" id="{E8029F86-BAEB-4FB6-9968-621202C1E881}"/>
              </a:ext>
              <a:ext uri="{C183D7F6-B498-43B3-948B-1728B52AA6E4}">
                <adec:decorative xmlns:adec="http://schemas.microsoft.com/office/drawing/2017/decorative" xmlns="" val="1"/>
              </a:ext>
            </a:extLst>
          </p:cNvPr>
          <p:cNvSpPr>
            <a:spLocks noChangeArrowheads="1"/>
          </p:cNvSpPr>
          <p:nvPr/>
        </p:nvSpPr>
        <p:spPr bwMode="auto">
          <a:xfrm>
            <a:off x="5908702" y="4788790"/>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a:extLst/>
        </p:spPr>
        <p:txBody>
          <a:bodyPr rtlCol="0"/>
          <a:lstStyle/>
          <a:p>
            <a:pPr rtl="0" eaLnBrk="1" fontAlgn="auto" hangingPunct="1">
              <a:spcBef>
                <a:spcPts val="0"/>
              </a:spcBef>
              <a:spcAft>
                <a:spcPts val="0"/>
              </a:spcAft>
              <a:defRPr/>
            </a:pPr>
            <a:endParaRPr lang="es-ES">
              <a:latin typeface="+mj-lt"/>
            </a:endParaRPr>
          </a:p>
        </p:txBody>
      </p:sp>
      <p:sp>
        <p:nvSpPr>
          <p:cNvPr id="35" name="Marcador de texto 34">
            <a:extLst>
              <a:ext uri="{FF2B5EF4-FFF2-40B4-BE49-F238E27FC236}">
                <a16:creationId xmlns:a16="http://schemas.microsoft.com/office/drawing/2014/main" id="{2EF458CD-7F65-4446-8840-6E8C9C68317E}"/>
              </a:ext>
            </a:extLst>
          </p:cNvPr>
          <p:cNvSpPr>
            <a:spLocks noGrp="1"/>
          </p:cNvSpPr>
          <p:nvPr>
            <p:ph type="body" sz="quarter" idx="17"/>
          </p:nvPr>
        </p:nvSpPr>
        <p:spPr/>
        <p:txBody>
          <a:bodyPr rtlCol="0"/>
          <a:lstStyle/>
          <a:p>
            <a:pPr rtl="0">
              <a:spcAft>
                <a:spcPts val="0"/>
              </a:spcAft>
            </a:pPr>
            <a:r>
              <a:rPr lang="es-ES"/>
              <a:t>[AÑO]</a:t>
            </a:r>
          </a:p>
          <a:p>
            <a:pPr rtl="0">
              <a:spcAft>
                <a:spcPts val="0"/>
              </a:spcAft>
            </a:pPr>
            <a:r>
              <a:rPr lang="es-ES"/>
              <a:t>Acción</a:t>
            </a:r>
          </a:p>
        </p:txBody>
      </p:sp>
      <p:sp>
        <p:nvSpPr>
          <p:cNvPr id="17" name="Elipse 270" descr="elemento decorativo">
            <a:extLst>
              <a:ext uri="{FF2B5EF4-FFF2-40B4-BE49-F238E27FC236}">
                <a16:creationId xmlns:a16="http://schemas.microsoft.com/office/drawing/2014/main" id="{A8F4EDB0-C386-4CCF-B742-D9788F7B7C44}"/>
              </a:ext>
              <a:ext uri="{C183D7F6-B498-43B3-948B-1728B52AA6E4}">
                <adec:decorative xmlns:adec="http://schemas.microsoft.com/office/drawing/2017/decorative" xmlns="" val="1"/>
              </a:ext>
            </a:extLst>
          </p:cNvPr>
          <p:cNvSpPr>
            <a:spLocks noChangeArrowheads="1"/>
          </p:cNvSpPr>
          <p:nvPr/>
        </p:nvSpPr>
        <p:spPr bwMode="auto">
          <a:xfrm>
            <a:off x="7988741" y="4787996"/>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a:extLst/>
        </p:spPr>
        <p:txBody>
          <a:bodyPr rtlCol="0"/>
          <a:lstStyle/>
          <a:p>
            <a:pPr rtl="0" eaLnBrk="1" fontAlgn="auto" hangingPunct="1">
              <a:spcBef>
                <a:spcPts val="0"/>
              </a:spcBef>
              <a:spcAft>
                <a:spcPts val="0"/>
              </a:spcAft>
              <a:defRPr/>
            </a:pPr>
            <a:endParaRPr lang="es-ES">
              <a:latin typeface="+mj-lt"/>
            </a:endParaRPr>
          </a:p>
        </p:txBody>
      </p:sp>
      <p:sp>
        <p:nvSpPr>
          <p:cNvPr id="36" name="Marcador de texto 35">
            <a:extLst>
              <a:ext uri="{FF2B5EF4-FFF2-40B4-BE49-F238E27FC236}">
                <a16:creationId xmlns:a16="http://schemas.microsoft.com/office/drawing/2014/main" id="{E14C2379-D648-4FA4-892B-A031C8CF38FA}"/>
              </a:ext>
            </a:extLst>
          </p:cNvPr>
          <p:cNvSpPr>
            <a:spLocks noGrp="1"/>
          </p:cNvSpPr>
          <p:nvPr>
            <p:ph type="body" sz="quarter" idx="18"/>
          </p:nvPr>
        </p:nvSpPr>
        <p:spPr/>
        <p:txBody>
          <a:bodyPr rtlCol="0"/>
          <a:lstStyle/>
          <a:p>
            <a:pPr rtl="0">
              <a:spcAft>
                <a:spcPts val="0"/>
              </a:spcAft>
            </a:pPr>
            <a:r>
              <a:rPr lang="es-ES"/>
              <a:t>[AÑO]</a:t>
            </a:r>
          </a:p>
          <a:p>
            <a:pPr rtl="0">
              <a:spcAft>
                <a:spcPts val="0"/>
              </a:spcAft>
            </a:pPr>
            <a:r>
              <a:rPr lang="es-ES"/>
              <a:t>Evento famoso</a:t>
            </a:r>
          </a:p>
        </p:txBody>
      </p:sp>
      <p:sp>
        <p:nvSpPr>
          <p:cNvPr id="13" name="Elipse 11" descr="elemento decorativo">
            <a:extLst>
              <a:ext uri="{FF2B5EF4-FFF2-40B4-BE49-F238E27FC236}">
                <a16:creationId xmlns:a16="http://schemas.microsoft.com/office/drawing/2014/main" id="{D62D13F9-C589-486F-8D76-6D51992A2E08}"/>
              </a:ext>
              <a:ext uri="{C183D7F6-B498-43B3-948B-1728B52AA6E4}">
                <adec:decorative xmlns:adec="http://schemas.microsoft.com/office/drawing/2017/decorative" xmlns="" val="1"/>
              </a:ext>
            </a:extLst>
          </p:cNvPr>
          <p:cNvSpPr>
            <a:spLocks noChangeArrowheads="1"/>
          </p:cNvSpPr>
          <p:nvPr/>
        </p:nvSpPr>
        <p:spPr bwMode="auto">
          <a:xfrm>
            <a:off x="10059449" y="4782234"/>
            <a:ext cx="288000" cy="288000"/>
          </a:xfrm>
          <a:prstGeom prst="ellipse">
            <a:avLst/>
          </a:prstGeom>
          <a:solidFill>
            <a:schemeClr val="bg1">
              <a:lumMod val="50000"/>
              <a:lumOff val="50000"/>
            </a:schemeClr>
          </a:solidFill>
          <a:ln w="15875">
            <a:solidFill>
              <a:schemeClr val="bg2">
                <a:lumMod val="50000"/>
                <a:lumOff val="50000"/>
              </a:schemeClr>
            </a:solidFill>
          </a:ln>
          <a:effectLst>
            <a:glow rad="101600">
              <a:schemeClr val="bg2">
                <a:lumMod val="75000"/>
                <a:lumOff val="25000"/>
                <a:alpha val="60000"/>
              </a:schemeClr>
            </a:glow>
          </a:effectLst>
          <a:extLst/>
        </p:spPr>
        <p:txBody>
          <a:bodyPr rtlCol="0"/>
          <a:lstStyle/>
          <a:p>
            <a:pPr rtl="0" eaLnBrk="1" fontAlgn="auto" hangingPunct="1">
              <a:spcBef>
                <a:spcPts val="0"/>
              </a:spcBef>
              <a:spcAft>
                <a:spcPts val="0"/>
              </a:spcAft>
              <a:defRPr/>
            </a:pPr>
            <a:endParaRPr lang="es-ES">
              <a:latin typeface="+mj-lt"/>
            </a:endParaRPr>
          </a:p>
        </p:txBody>
      </p:sp>
      <p:sp>
        <p:nvSpPr>
          <p:cNvPr id="10" name="Rectángulo 7" descr="escala de tiempo">
            <a:extLst>
              <a:ext uri="{FF2B5EF4-FFF2-40B4-BE49-F238E27FC236}">
                <a16:creationId xmlns:a16="http://schemas.microsoft.com/office/drawing/2014/main" id="{2B8D0290-68FF-400B-B201-1F38FEE7607A}"/>
              </a:ext>
              <a:ext uri="{C183D7F6-B498-43B3-948B-1728B52AA6E4}">
                <adec:decorative xmlns:adec="http://schemas.microsoft.com/office/drawing/2017/decorative" xmlns="" val="1"/>
              </a:ext>
            </a:extLst>
          </p:cNvPr>
          <p:cNvSpPr>
            <a:spLocks noChangeArrowheads="1"/>
          </p:cNvSpPr>
          <p:nvPr/>
        </p:nvSpPr>
        <p:spPr bwMode="auto">
          <a:xfrm>
            <a:off x="1884000" y="4913996"/>
            <a:ext cx="8424000" cy="20638"/>
          </a:xfrm>
          <a:prstGeom prst="rect">
            <a:avLst/>
          </a:prstGeom>
          <a:solidFill>
            <a:schemeClr val="tx1">
              <a:lumMod val="50000"/>
            </a:schemeClr>
          </a:solidFill>
          <a:ln w="9525">
            <a:noFill/>
            <a:miter lim="800000"/>
            <a:headEnd/>
            <a:tailEnd/>
          </a:ln>
          <a:extLst/>
        </p:spPr>
        <p:txBody>
          <a:bodyPr rtlCol="0"/>
          <a:lstStyle/>
          <a:p>
            <a:pPr rtl="0" eaLnBrk="1" fontAlgn="auto" hangingPunct="1">
              <a:spcBef>
                <a:spcPts val="0"/>
              </a:spcBef>
              <a:spcAft>
                <a:spcPts val="0"/>
              </a:spcAft>
              <a:defRPr/>
            </a:pPr>
            <a:endParaRPr lang="es-ES">
              <a:latin typeface="+mj-lt"/>
            </a:endParaRPr>
          </a:p>
        </p:txBody>
      </p:sp>
    </p:spTree>
    <p:extLst>
      <p:ext uri="{BB962C8B-B14F-4D97-AF65-F5344CB8AC3E}">
        <p14:creationId xmlns:p14="http://schemas.microsoft.com/office/powerpoint/2010/main" val="537041003"/>
      </p:ext>
    </p:extLst>
  </p:cSld>
  <p:clrMapOvr>
    <a:masterClrMapping/>
  </p:clrMapOvr>
  <p:transition spd="slow" advTm="3000">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ED3C6-003C-4A2D-B351-F00A04BF6251}"/>
              </a:ext>
            </a:extLst>
          </p:cNvPr>
          <p:cNvSpPr>
            <a:spLocks noGrp="1"/>
          </p:cNvSpPr>
          <p:nvPr>
            <p:ph type="title"/>
          </p:nvPr>
        </p:nvSpPr>
        <p:spPr/>
        <p:txBody>
          <a:bodyPr rtlCol="0"/>
          <a:lstStyle/>
          <a:p>
            <a:pPr rtl="0"/>
            <a:r>
              <a:rPr lang="es-ES" dirty="0"/>
              <a:t>Nombre de una persona importante del evento histórico</a:t>
            </a:r>
          </a:p>
        </p:txBody>
      </p:sp>
      <p:sp>
        <p:nvSpPr>
          <p:cNvPr id="4" name="Marcador de posición de texto 3">
            <a:extLst>
              <a:ext uri="{FF2B5EF4-FFF2-40B4-BE49-F238E27FC236}">
                <a16:creationId xmlns:a16="http://schemas.microsoft.com/office/drawing/2014/main" id="{44FA16B2-6A61-4B79-B91C-B41F21F14F7D}"/>
              </a:ext>
            </a:extLst>
          </p:cNvPr>
          <p:cNvSpPr>
            <a:spLocks noGrp="1"/>
          </p:cNvSpPr>
          <p:nvPr>
            <p:ph type="body" sz="half" idx="2"/>
          </p:nvPr>
        </p:nvSpPr>
        <p:spPr/>
        <p:txBody>
          <a:bodyPr rtlCol="0"/>
          <a:lstStyle/>
          <a:p>
            <a:pPr rtl="0"/>
            <a:r>
              <a:rPr lang="es-ES"/>
              <a:t>Explique la función o la participación en el evento de esta persona.</a:t>
            </a:r>
          </a:p>
          <a:p>
            <a:pPr rtl="0"/>
            <a:endParaRPr lang="es-ES"/>
          </a:p>
        </p:txBody>
      </p:sp>
    </p:spTree>
    <p:extLst>
      <p:ext uri="{BB962C8B-B14F-4D97-AF65-F5344CB8AC3E}">
        <p14:creationId xmlns:p14="http://schemas.microsoft.com/office/powerpoint/2010/main" val="173389493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7143397" y="403302"/>
            <a:ext cx="4848225" cy="1191631"/>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7143397" y="1928590"/>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p:txBody>
      </p:sp>
      <p:pic>
        <p:nvPicPr>
          <p:cNvPr id="5" name="Imagen 4"/>
          <p:cNvPicPr>
            <a:picLocks noChangeAspect="1"/>
          </p:cNvPicPr>
          <p:nvPr/>
        </p:nvPicPr>
        <p:blipFill>
          <a:blip r:embed="rId3"/>
          <a:stretch>
            <a:fillRect/>
          </a:stretch>
        </p:blipFill>
        <p:spPr>
          <a:xfrm>
            <a:off x="308201" y="999117"/>
            <a:ext cx="6504996" cy="4602879"/>
          </a:xfrm>
          <a:prstGeom prst="rect">
            <a:avLst/>
          </a:prstGeom>
        </p:spPr>
      </p:pic>
    </p:spTree>
    <p:extLst>
      <p:ext uri="{BB962C8B-B14F-4D97-AF65-F5344CB8AC3E}">
        <p14:creationId xmlns:p14="http://schemas.microsoft.com/office/powerpoint/2010/main" val="141067197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7143397" y="403302"/>
            <a:ext cx="4848225" cy="1191631"/>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7143397" y="1928590"/>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77" y="403302"/>
            <a:ext cx="10027924" cy="5433054"/>
          </a:xfrm>
          <a:prstGeom prst="rect">
            <a:avLst/>
          </a:prstGeom>
        </p:spPr>
      </p:pic>
    </p:spTree>
    <p:extLst>
      <p:ext uri="{BB962C8B-B14F-4D97-AF65-F5344CB8AC3E}">
        <p14:creationId xmlns:p14="http://schemas.microsoft.com/office/powerpoint/2010/main" val="148649634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7143397" y="403302"/>
            <a:ext cx="4848225" cy="1191631"/>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7143397" y="1928590"/>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84" y="1095049"/>
            <a:ext cx="7573432" cy="4667901"/>
          </a:xfrm>
          <a:prstGeom prst="rect">
            <a:avLst/>
          </a:prstGeom>
        </p:spPr>
      </p:pic>
    </p:spTree>
    <p:extLst>
      <p:ext uri="{BB962C8B-B14F-4D97-AF65-F5344CB8AC3E}">
        <p14:creationId xmlns:p14="http://schemas.microsoft.com/office/powerpoint/2010/main" val="194386705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E71A9-3DD2-40A0-A793-8A327B7870FD}"/>
              </a:ext>
            </a:extLst>
          </p:cNvPr>
          <p:cNvSpPr>
            <a:spLocks noGrp="1"/>
          </p:cNvSpPr>
          <p:nvPr>
            <p:ph type="title"/>
          </p:nvPr>
        </p:nvSpPr>
        <p:spPr>
          <a:xfrm>
            <a:off x="7143397" y="403302"/>
            <a:ext cx="4848225" cy="1191631"/>
          </a:xfrm>
        </p:spPr>
        <p:txBody>
          <a:bodyPr rtlCol="0"/>
          <a:lstStyle/>
          <a:p>
            <a:pPr rtl="0"/>
            <a:r>
              <a:rPr lang="es-ES" dirty="0"/>
              <a:t>El título de la foto se escribe aquí</a:t>
            </a:r>
          </a:p>
        </p:txBody>
      </p:sp>
      <p:sp>
        <p:nvSpPr>
          <p:cNvPr id="4" name="Marcador de posición de texto 3">
            <a:extLst>
              <a:ext uri="{FF2B5EF4-FFF2-40B4-BE49-F238E27FC236}">
                <a16:creationId xmlns:a16="http://schemas.microsoft.com/office/drawing/2014/main" id="{89E3F3D3-E33B-4CC0-A31E-7554F6BAEA6C}"/>
              </a:ext>
            </a:extLst>
          </p:cNvPr>
          <p:cNvSpPr>
            <a:spLocks noGrp="1"/>
          </p:cNvSpPr>
          <p:nvPr>
            <p:ph type="body" sz="half" idx="2"/>
          </p:nvPr>
        </p:nvSpPr>
        <p:spPr>
          <a:xfrm>
            <a:off x="7143397" y="1928590"/>
            <a:ext cx="4848225" cy="3476617"/>
          </a:xfrm>
        </p:spPr>
        <p:txBody>
          <a:bodyPr rtlCol="0"/>
          <a:lstStyle/>
          <a:p>
            <a:pPr rtl="0"/>
            <a:r>
              <a:rPr lang="es-ES" dirty="0"/>
              <a:t>Inserte una foto (en el cuadro a la derecha) que respalde su tesis o reclamación.</a:t>
            </a:r>
          </a:p>
          <a:p>
            <a:pPr rtl="0"/>
            <a:r>
              <a:rPr lang="es-ES" dirty="0"/>
              <a:t>Explique cómo esta foto respalda su tesis o reclamación.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84" y="1095049"/>
            <a:ext cx="7573432" cy="4667901"/>
          </a:xfrm>
          <a:prstGeom prst="rect">
            <a:avLst/>
          </a:prstGeom>
        </p:spPr>
      </p:pic>
    </p:spTree>
    <p:extLst>
      <p:ext uri="{BB962C8B-B14F-4D97-AF65-F5344CB8AC3E}">
        <p14:creationId xmlns:p14="http://schemas.microsoft.com/office/powerpoint/2010/main" val="293729947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Office_30104657_TF22736411" id="{07ABA09F-BA21-4F16-B3B3-A5FE395B42EA}" vid="{49B98D5B-02BC-479C-92E7-E4B17A9539B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3E21D3-7788-4819-8437-C5C4B0C5D46D}">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63CD11F-9FDB-4628-B708-63BFB2D681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BF972C-B81A-46A3-BFB2-A01F0B5DBC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Evento famoso en una presentación de historia</Template>
  <TotalTime>0</TotalTime>
  <Words>613</Words>
  <Application>Microsoft Office PowerPoint</Application>
  <PresentationFormat>Panorámica</PresentationFormat>
  <Paragraphs>73</Paragraphs>
  <Slides>16</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Calibri</vt:lpstr>
      <vt:lpstr>Corbel</vt:lpstr>
      <vt:lpstr>Celestial</vt:lpstr>
      <vt:lpstr>CÓMO USAR ESTA PLANTILLA</vt:lpstr>
      <vt:lpstr>Evento famoso de la historia (título del evento)</vt:lpstr>
      <vt:lpstr>Título de la imagen</vt:lpstr>
      <vt:lpstr>Historia</vt:lpstr>
      <vt:lpstr>Nombre de una persona importante del evento histórico</vt:lpstr>
      <vt:lpstr>El título de la foto se escribe aquí</vt:lpstr>
      <vt:lpstr>El título de la foto se escribe aquí</vt:lpstr>
      <vt:lpstr>El título de la foto se escribe aquí</vt:lpstr>
      <vt:lpstr>El título de la foto se escribe aquí</vt:lpstr>
      <vt:lpstr>El título de la foto se escribe aquí</vt:lpstr>
      <vt:lpstr>El título de la foto se escribe aquí</vt:lpstr>
      <vt:lpstr>CITA FAMOSA DEL EVENTO O UNA CITA GENERAL QUE RESPALDA SU TESIS O RECLAMACIÓN.</vt:lpstr>
      <vt:lpstr>Título que conecta las ilustraciones siguientes</vt:lpstr>
      <vt:lpstr>AGREGUE AQUÍ SUS CONCLUSIONES</vt:lpstr>
      <vt:lpstr>Influencia y conclusión</vt:lpstr>
      <vt:lpstr>Personalizar esta plantilla.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2020-08-23T17:45:47Z</dcterms:created>
  <dcterms:modified xsi:type="dcterms:W3CDTF">2020-09-01T17:47:40Z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